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8"/>
  </p:notesMasterIdLst>
  <p:sldIdLst>
    <p:sldId id="265" r:id="rId2"/>
    <p:sldId id="341" r:id="rId3"/>
    <p:sldId id="353" r:id="rId4"/>
    <p:sldId id="354" r:id="rId5"/>
    <p:sldId id="346" r:id="rId6"/>
    <p:sldId id="347" r:id="rId7"/>
    <p:sldId id="348" r:id="rId8"/>
    <p:sldId id="340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76" r:id="rId18"/>
    <p:sldId id="374" r:id="rId19"/>
    <p:sldId id="375" r:id="rId20"/>
    <p:sldId id="363" r:id="rId21"/>
    <p:sldId id="366" r:id="rId22"/>
    <p:sldId id="367" r:id="rId23"/>
    <p:sldId id="325" r:id="rId24"/>
    <p:sldId id="326" r:id="rId25"/>
    <p:sldId id="332" r:id="rId26"/>
    <p:sldId id="365" r:id="rId27"/>
    <p:sldId id="364" r:id="rId28"/>
    <p:sldId id="368" r:id="rId29"/>
    <p:sldId id="369" r:id="rId30"/>
    <p:sldId id="320" r:id="rId31"/>
    <p:sldId id="311" r:id="rId32"/>
    <p:sldId id="370" r:id="rId33"/>
    <p:sldId id="371" r:id="rId34"/>
    <p:sldId id="315" r:id="rId35"/>
    <p:sldId id="316" r:id="rId36"/>
    <p:sldId id="317" r:id="rId37"/>
    <p:sldId id="335" r:id="rId38"/>
    <p:sldId id="333" r:id="rId39"/>
    <p:sldId id="334" r:id="rId40"/>
    <p:sldId id="331" r:id="rId41"/>
    <p:sldId id="339" r:id="rId42"/>
    <p:sldId id="318" r:id="rId43"/>
    <p:sldId id="319" r:id="rId44"/>
    <p:sldId id="372" r:id="rId45"/>
    <p:sldId id="373" r:id="rId46"/>
    <p:sldId id="29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AEB"/>
    <a:srgbClr val="FFFF00"/>
    <a:srgbClr val="0000FF"/>
    <a:srgbClr val="FF66FF"/>
    <a:srgbClr val="CCFF33"/>
    <a:srgbClr val="FFFFFF"/>
    <a:srgbClr val="FF0066"/>
    <a:srgbClr val="33CC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9" autoAdjust="0"/>
  </p:normalViewPr>
  <p:slideViewPr>
    <p:cSldViewPr>
      <p:cViewPr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EA0BA-97EE-4108-8217-2C110CD7216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5F43614-FEB2-4DC5-846E-9F18CEA0D5DD}">
      <dgm:prSet custT="1"/>
      <dgm:spPr/>
      <dgm:t>
        <a:bodyPr/>
        <a:lstStyle/>
        <a:p>
          <a:pPr algn="just" rtl="0"/>
          <a:r>
            <a:rPr lang="en-US" sz="2400" b="1" i="1" dirty="0" smtClean="0"/>
            <a:t>He Dan Mizoram Right to Public Services Act, 2015 in a </a:t>
          </a:r>
          <a:r>
            <a:rPr lang="en-US" sz="2400" b="1" i="1" dirty="0" err="1" smtClean="0"/>
            <a:t>tum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ber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chu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sawrkar</a:t>
          </a:r>
          <a:r>
            <a:rPr lang="en-US" sz="2400" b="1" i="1" dirty="0" smtClean="0"/>
            <a:t> in </a:t>
          </a:r>
          <a:r>
            <a:rPr lang="en-US" sz="2400" b="1" i="1" dirty="0" err="1" smtClean="0"/>
            <a:t>mipui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te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hnena</a:t>
          </a:r>
          <a:r>
            <a:rPr lang="en-US" sz="2400" b="1" i="1" dirty="0" smtClean="0"/>
            <a:t> “service” a </a:t>
          </a:r>
          <a:r>
            <a:rPr lang="en-US" sz="2400" b="1" i="1" dirty="0" err="1" smtClean="0"/>
            <a:t>pek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chhuah</a:t>
          </a:r>
          <a:r>
            <a:rPr lang="en-US" sz="2400" b="1" i="1" dirty="0" smtClean="0"/>
            <a:t> thin </a:t>
          </a:r>
          <a:r>
            <a:rPr lang="en-US" sz="2400" b="1" i="1" dirty="0" err="1" smtClean="0"/>
            <a:t>te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hun</a:t>
          </a:r>
          <a:r>
            <a:rPr lang="en-US" sz="2400" b="1" i="1" dirty="0" smtClean="0"/>
            <a:t> bi </a:t>
          </a:r>
          <a:r>
            <a:rPr lang="en-US" sz="2400" b="1" i="1" dirty="0" err="1" smtClean="0"/>
            <a:t>tiam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chhunga</a:t>
          </a:r>
          <a:r>
            <a:rPr lang="en-US" sz="2400" b="1" i="1" dirty="0" smtClean="0"/>
            <a:t> a </a:t>
          </a:r>
          <a:r>
            <a:rPr lang="en-US" sz="2400" b="1" i="1" dirty="0" err="1" smtClean="0"/>
            <a:t>diltu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hnena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pek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chhuah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zat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zat</a:t>
          </a:r>
          <a:r>
            <a:rPr lang="en-US" sz="2400" b="1" i="1" dirty="0" smtClean="0"/>
            <a:t> </a:t>
          </a:r>
          <a:r>
            <a:rPr lang="en-US" sz="2400" b="1" i="1" dirty="0" err="1" smtClean="0"/>
            <a:t>ani</a:t>
          </a:r>
          <a:endParaRPr lang="en-IN" sz="2400" b="1" i="1" dirty="0"/>
        </a:p>
      </dgm:t>
    </dgm:pt>
    <dgm:pt modelId="{205F0181-A53C-4551-8BF0-B8C81C203D6F}" type="parTrans" cxnId="{7EF682C9-5D41-408F-B256-99250B3BD6DC}">
      <dgm:prSet/>
      <dgm:spPr/>
      <dgm:t>
        <a:bodyPr/>
        <a:lstStyle/>
        <a:p>
          <a:endParaRPr lang="en-IN"/>
        </a:p>
      </dgm:t>
    </dgm:pt>
    <dgm:pt modelId="{C1044BA9-8339-4FD8-BCFC-3208BCA01901}" type="sibTrans" cxnId="{7EF682C9-5D41-408F-B256-99250B3BD6DC}">
      <dgm:prSet/>
      <dgm:spPr/>
      <dgm:t>
        <a:bodyPr/>
        <a:lstStyle/>
        <a:p>
          <a:endParaRPr lang="en-IN"/>
        </a:p>
      </dgm:t>
    </dgm:pt>
    <dgm:pt modelId="{FBB524E2-B3F4-4FBF-B89B-46B1B058D991}" type="pres">
      <dgm:prSet presAssocID="{406EA0BA-97EE-4108-8217-2C110CD72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CD99FBA-92DA-4A5B-8DC2-6D041D66E661}" type="pres">
      <dgm:prSet presAssocID="{F5F43614-FEB2-4DC5-846E-9F18CEA0D5DD}" presName="parentText" presStyleLbl="node1" presStyleIdx="0" presStyleCnt="1" custScaleY="156856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EF682C9-5D41-408F-B256-99250B3BD6DC}" srcId="{406EA0BA-97EE-4108-8217-2C110CD72165}" destId="{F5F43614-FEB2-4DC5-846E-9F18CEA0D5DD}" srcOrd="0" destOrd="0" parTransId="{205F0181-A53C-4551-8BF0-B8C81C203D6F}" sibTransId="{C1044BA9-8339-4FD8-BCFC-3208BCA01901}"/>
    <dgm:cxn modelId="{B5F4BFBE-5B7C-4D3A-BBB8-6312AAC45433}" type="presOf" srcId="{406EA0BA-97EE-4108-8217-2C110CD72165}" destId="{FBB524E2-B3F4-4FBF-B89B-46B1B058D991}" srcOrd="0" destOrd="0" presId="urn:microsoft.com/office/officeart/2005/8/layout/vList2"/>
    <dgm:cxn modelId="{2620153A-CABE-413E-81FE-7D682503713E}" type="presOf" srcId="{F5F43614-FEB2-4DC5-846E-9F18CEA0D5DD}" destId="{3CD99FBA-92DA-4A5B-8DC2-6D041D66E661}" srcOrd="0" destOrd="0" presId="urn:microsoft.com/office/officeart/2005/8/layout/vList2"/>
    <dgm:cxn modelId="{51E48E7C-C100-4818-9863-385ABDC7B29E}" type="presParOf" srcId="{FBB524E2-B3F4-4FBF-B89B-46B1B058D991}" destId="{3CD99FBA-92DA-4A5B-8DC2-6D041D66E6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dirty="0" smtClean="0"/>
            <a:t>The Mizoram Right to Public Services Act, 2015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</a:t>
          </a:r>
          <a:r>
            <a:rPr lang="en-US" sz="2400" b="1" dirty="0" smtClean="0"/>
            <a:t>” </a:t>
          </a:r>
          <a:r>
            <a:rPr lang="en-US" sz="2400" b="1" dirty="0" err="1" smtClean="0"/>
            <a:t>dah</a:t>
          </a:r>
          <a:r>
            <a:rPr lang="en-US" sz="2400" b="1" dirty="0" smtClean="0"/>
            <a:t>/</a:t>
          </a:r>
          <a:r>
            <a:rPr lang="en-US" sz="2400" b="1" dirty="0" err="1" smtClean="0"/>
            <a:t>sengluh</a:t>
          </a:r>
          <a:r>
            <a:rPr lang="en-US" sz="2400" b="1" dirty="0" smtClean="0"/>
            <a:t> </a:t>
          </a:r>
          <a:r>
            <a:rPr lang="en-US" sz="2400" b="1" dirty="0" err="1" smtClean="0"/>
            <a:t>tawh</a:t>
          </a:r>
          <a:r>
            <a:rPr lang="en-US" sz="2400" b="1" dirty="0" smtClean="0"/>
            <a:t> hi </a:t>
          </a:r>
          <a:r>
            <a:rPr lang="en-US" sz="2400" b="1" dirty="0" err="1" smtClean="0"/>
            <a:t>tun</a:t>
          </a:r>
          <a:r>
            <a:rPr lang="en-US" sz="2400" b="1" dirty="0" smtClean="0"/>
            <a:t> </a:t>
          </a:r>
          <a:r>
            <a:rPr lang="en-US" sz="2400" b="1" dirty="0" err="1" smtClean="0"/>
            <a:t>dinhmun</a:t>
          </a:r>
          <a:r>
            <a:rPr lang="en-US" sz="2400" b="1" dirty="0" smtClean="0"/>
            <a:t> ah 46 a </a:t>
          </a:r>
          <a:r>
            <a:rPr lang="en-US" sz="2400" b="1" dirty="0" err="1" smtClean="0"/>
            <a:t>awm</a:t>
          </a:r>
          <a:r>
            <a:rPr lang="en-US" sz="2400" b="1" dirty="0" smtClean="0"/>
            <a:t> </a:t>
          </a:r>
          <a:r>
            <a:rPr lang="en-US" sz="2400" b="1" dirty="0" err="1" smtClean="0"/>
            <a:t>mek</a:t>
          </a:r>
          <a:r>
            <a:rPr lang="en-US" sz="2400" b="1" dirty="0" smtClean="0"/>
            <a:t>. 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400" b="1" dirty="0" smtClean="0"/>
            <a:t>Mizoram </a:t>
          </a:r>
          <a:r>
            <a:rPr lang="en-US" sz="2400" b="1" dirty="0" err="1" smtClean="0"/>
            <a:t>sawrkar</a:t>
          </a:r>
          <a:r>
            <a:rPr lang="en-US" sz="2400" b="1" dirty="0" smtClean="0"/>
            <a:t> chuan 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hnuaiah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hrang</a:t>
          </a:r>
          <a:r>
            <a:rPr lang="en-US" sz="2400" b="1" dirty="0" smtClean="0"/>
            <a:t> </a:t>
          </a:r>
          <a:r>
            <a:rPr lang="en-US" sz="2400" b="1" dirty="0" err="1" smtClean="0"/>
            <a:t>hrang</a:t>
          </a:r>
          <a:r>
            <a:rPr lang="en-US" sz="2400" b="1" dirty="0" smtClean="0"/>
            <a:t> </a:t>
          </a:r>
          <a:r>
            <a:rPr lang="en-US" sz="2400" b="1" dirty="0" err="1" smtClean="0"/>
            <a:t>dah</a:t>
          </a:r>
          <a:r>
            <a:rPr lang="en-US" sz="2400" b="1" dirty="0" smtClean="0"/>
            <a:t>/</a:t>
          </a:r>
          <a:r>
            <a:rPr lang="en-US" sz="2400" b="1" dirty="0" err="1" smtClean="0"/>
            <a:t>sengluh</a:t>
          </a:r>
          <a:r>
            <a:rPr lang="en-US" sz="2400" b="1" dirty="0" smtClean="0"/>
            <a:t> </a:t>
          </a:r>
          <a:r>
            <a:rPr lang="en-US" sz="2400" b="1" dirty="0" err="1" smtClean="0"/>
            <a:t>belh</a:t>
          </a:r>
          <a:r>
            <a:rPr lang="en-US" sz="2400" b="1" dirty="0" smtClean="0"/>
            <a:t> </a:t>
          </a:r>
          <a:r>
            <a:rPr lang="en-US" sz="2400" b="1" dirty="0" err="1" smtClean="0"/>
            <a:t>zel</a:t>
          </a:r>
          <a:r>
            <a:rPr lang="en-US" sz="2400" b="1" dirty="0" smtClean="0"/>
            <a:t> a </a:t>
          </a:r>
          <a:r>
            <a:rPr lang="en-US" sz="2400" b="1" dirty="0" err="1" smtClean="0"/>
            <a:t>tum</a:t>
          </a:r>
          <a:r>
            <a:rPr lang="en-US" sz="2400" b="1" dirty="0" smtClean="0"/>
            <a:t>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736E26CB-70F5-4C36-B44A-A2E236D2E909}">
      <dgm:prSet custT="1"/>
      <dgm:spPr/>
      <dgm:t>
        <a:bodyPr/>
        <a:lstStyle/>
        <a:p>
          <a:pPr algn="just" rtl="0"/>
          <a:r>
            <a:rPr lang="en-US" sz="2400" b="1" dirty="0" smtClean="0"/>
            <a:t>Chung service </a:t>
          </a:r>
          <a:r>
            <a:rPr lang="en-US" sz="2400" b="1" dirty="0" err="1" smtClean="0"/>
            <a:t>neitu</a:t>
          </a:r>
          <a:r>
            <a:rPr lang="en-US" sz="2400" b="1" dirty="0" smtClean="0"/>
            <a:t> Department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chu</a:t>
          </a:r>
          <a:r>
            <a:rPr lang="en-US" sz="2400" b="1" dirty="0" smtClean="0"/>
            <a:t>: </a:t>
          </a:r>
        </a:p>
        <a:p>
          <a:pPr algn="just" rtl="0"/>
          <a:r>
            <a:rPr lang="en-US" sz="2400" b="1" dirty="0" smtClean="0"/>
            <a:t>1) Transport 2) Taxation 3) Social Welfare 4) Rural Development 5) Finance 6) PHE </a:t>
          </a:r>
          <a:endParaRPr lang="en-IN" sz="2400" b="1" dirty="0"/>
        </a:p>
      </dgm:t>
    </dgm:pt>
    <dgm:pt modelId="{F6E1B8A6-98E1-46F3-BCEE-310B65318EE1}" type="parTrans" cxnId="{112D0E1E-628A-48EC-B9EE-F9A29540A045}">
      <dgm:prSet/>
      <dgm:spPr/>
    </dgm:pt>
    <dgm:pt modelId="{308FCE05-EC06-4C76-97B6-64C74AF08679}" type="sibTrans" cxnId="{112D0E1E-628A-48EC-B9EE-F9A29540A045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0CE9D6DD-572B-4B7E-B887-30B882A1C10E}" type="pres">
      <dgm:prSet presAssocID="{736E26CB-70F5-4C36-B44A-A2E236D2E9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082785-37EA-433D-AD8F-1F212AE0FBB2}" type="pres">
      <dgm:prSet presAssocID="{308FCE05-EC06-4C76-97B6-64C74AF08679}" presName="spacer" presStyleCnt="0"/>
      <dgm:spPr/>
    </dgm:pt>
    <dgm:pt modelId="{3F1B86B7-DF43-4C0B-9C45-5D1223583ACA}" type="pres">
      <dgm:prSet presAssocID="{A563D412-B4EA-458B-A641-8A3301499D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0035559-ABF5-4DE5-9E2A-DA2184BE41A0}" type="presOf" srcId="{A563D412-B4EA-458B-A641-8A3301499D4C}" destId="{3F1B86B7-DF43-4C0B-9C45-5D1223583ACA}" srcOrd="0" destOrd="0" presId="urn:microsoft.com/office/officeart/2005/8/layout/vList2"/>
    <dgm:cxn modelId="{7C02CD00-89FA-460E-BC63-932E39D9677D}" srcId="{B99B9F80-55A9-4FC9-AE43-65CD97C4F028}" destId="{A563D412-B4EA-458B-A641-8A3301499D4C}" srcOrd="2" destOrd="0" parTransId="{1809F1B3-F3EF-44D3-B907-86D19892E501}" sibTransId="{66622ED5-DB0F-4902-838D-03D5377B8034}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112D0E1E-628A-48EC-B9EE-F9A29540A045}" srcId="{B99B9F80-55A9-4FC9-AE43-65CD97C4F028}" destId="{736E26CB-70F5-4C36-B44A-A2E236D2E909}" srcOrd="1" destOrd="0" parTransId="{F6E1B8A6-98E1-46F3-BCEE-310B65318EE1}" sibTransId="{308FCE05-EC06-4C76-97B6-64C74AF08679}"/>
    <dgm:cxn modelId="{B53C5A5D-8A1A-4CCD-A9BA-B2B99633E05E}" type="presOf" srcId="{736E26CB-70F5-4C36-B44A-A2E236D2E909}" destId="{0CE9D6DD-572B-4B7E-B887-30B882A1C10E}" srcOrd="0" destOrd="0" presId="urn:microsoft.com/office/officeart/2005/8/layout/vList2"/>
    <dgm:cxn modelId="{C9CAC771-5B60-44B7-9BD5-4401CD03FABC}" type="presOf" srcId="{B0E6B976-4A87-487F-95CE-799517E72DBE}" destId="{A1A7742B-C352-4220-8526-CABA47C475CA}" srcOrd="0" destOrd="0" presId="urn:microsoft.com/office/officeart/2005/8/layout/vList2"/>
    <dgm:cxn modelId="{01AD2128-E9DE-4F31-AA62-E6391BE56609}" type="presOf" srcId="{B99B9F80-55A9-4FC9-AE43-65CD97C4F028}" destId="{05B988AA-F4B3-44F1-8A96-A7D2B9F66BEA}" srcOrd="0" destOrd="0" presId="urn:microsoft.com/office/officeart/2005/8/layout/vList2"/>
    <dgm:cxn modelId="{D5D86D37-4865-44DB-81CB-61ED84744077}" type="presParOf" srcId="{05B988AA-F4B3-44F1-8A96-A7D2B9F66BEA}" destId="{A1A7742B-C352-4220-8526-CABA47C475CA}" srcOrd="0" destOrd="0" presId="urn:microsoft.com/office/officeart/2005/8/layout/vList2"/>
    <dgm:cxn modelId="{83B00E1D-3B68-4E25-9F2C-EBEC430E26E4}" type="presParOf" srcId="{05B988AA-F4B3-44F1-8A96-A7D2B9F66BEA}" destId="{2E2A45F5-FAF0-4C48-AC8B-8BB6F560C9B1}" srcOrd="1" destOrd="0" presId="urn:microsoft.com/office/officeart/2005/8/layout/vList2"/>
    <dgm:cxn modelId="{54E09896-1332-4F06-BC0E-3276E0DF3C8C}" type="presParOf" srcId="{05B988AA-F4B3-44F1-8A96-A7D2B9F66BEA}" destId="{0CE9D6DD-572B-4B7E-B887-30B882A1C10E}" srcOrd="2" destOrd="0" presId="urn:microsoft.com/office/officeart/2005/8/layout/vList2"/>
    <dgm:cxn modelId="{AFED59B7-71C9-43F5-9248-E6420AD5DD6E}" type="presParOf" srcId="{05B988AA-F4B3-44F1-8A96-A7D2B9F66BEA}" destId="{41082785-37EA-433D-AD8F-1F212AE0FBB2}" srcOrd="3" destOrd="0" presId="urn:microsoft.com/office/officeart/2005/8/layout/vList2"/>
    <dgm:cxn modelId="{788358AF-0F5E-4BD0-BCB3-EF522828BA67}" type="presParOf" srcId="{05B988AA-F4B3-44F1-8A96-A7D2B9F66BEA}" destId="{3F1B86B7-DF43-4C0B-9C45-5D1223583AC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dirty="0" smtClean="0"/>
            <a:t>The Mizoram Right to Public Services Act, 2015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dah</a:t>
          </a:r>
          <a:r>
            <a:rPr lang="en-US" sz="2400" b="1" dirty="0" smtClean="0"/>
            <a:t>/</a:t>
          </a:r>
          <a:r>
            <a:rPr lang="en-US" sz="2400" b="1" dirty="0" err="1" smtClean="0"/>
            <a:t>sengluh</a:t>
          </a:r>
          <a:r>
            <a:rPr lang="en-US" sz="2400" b="1" dirty="0" smtClean="0"/>
            <a:t> </a:t>
          </a:r>
          <a:r>
            <a:rPr lang="en-US" sz="2400" b="1" dirty="0" err="1" smtClean="0"/>
            <a:t>tawhte</a:t>
          </a:r>
          <a:r>
            <a:rPr lang="en-US" sz="2400" b="1" dirty="0" smtClean="0"/>
            <a:t> hi a </a:t>
          </a:r>
          <a:r>
            <a:rPr lang="en-US" sz="2400" b="1" dirty="0" err="1" smtClean="0"/>
            <a:t>diltu</a:t>
          </a:r>
          <a:r>
            <a:rPr lang="en-US" sz="2400" b="1" dirty="0" smtClean="0"/>
            <a:t> </a:t>
          </a:r>
          <a:r>
            <a:rPr lang="en-US" sz="2400" b="1" dirty="0" err="1" smtClean="0"/>
            <a:t>mipui</a:t>
          </a:r>
          <a:r>
            <a:rPr lang="en-US" sz="2400" b="1" dirty="0" smtClean="0"/>
            <a:t> </a:t>
          </a:r>
          <a:r>
            <a:rPr lang="en-US" sz="2400" b="1" dirty="0" err="1" smtClean="0"/>
            <a:t>te’n</a:t>
          </a:r>
          <a:r>
            <a:rPr lang="en-US" sz="2400" b="1" dirty="0" smtClean="0"/>
            <a:t> </a:t>
          </a:r>
          <a:r>
            <a:rPr lang="en-US" sz="2400" b="1" dirty="0" err="1" smtClean="0"/>
            <a:t>hunbi</a:t>
          </a:r>
          <a:r>
            <a:rPr lang="en-US" sz="2400" b="1" dirty="0" smtClean="0"/>
            <a:t> </a:t>
          </a:r>
          <a:r>
            <a:rPr lang="en-US" sz="2400" b="1" dirty="0" err="1" smtClean="0"/>
            <a:t>tiam</a:t>
          </a:r>
          <a:r>
            <a:rPr lang="en-US" sz="2400" b="1" dirty="0" smtClean="0"/>
            <a:t> </a:t>
          </a:r>
          <a:r>
            <a:rPr lang="en-US" sz="2400" b="1" dirty="0" err="1" smtClean="0"/>
            <a:t>chhunga</a:t>
          </a:r>
          <a:r>
            <a:rPr lang="en-US" sz="2400" b="1" dirty="0" smtClean="0"/>
            <a:t> </a:t>
          </a:r>
          <a:r>
            <a:rPr lang="en-US" sz="2400" b="1" dirty="0" err="1" smtClean="0"/>
            <a:t>ngeia</a:t>
          </a:r>
          <a:r>
            <a:rPr lang="en-US" sz="2400" b="1" dirty="0" smtClean="0"/>
            <a:t> </a:t>
          </a:r>
          <a:r>
            <a:rPr lang="en-US" sz="2400" b="1" dirty="0" err="1" smtClean="0"/>
            <a:t>hmuh</a:t>
          </a:r>
          <a:r>
            <a:rPr lang="en-US" sz="2400" b="1" dirty="0" smtClean="0"/>
            <a:t> </a:t>
          </a:r>
          <a:r>
            <a:rPr lang="en-US" sz="2400" b="1" dirty="0" err="1" smtClean="0"/>
            <a:t>ngei</a:t>
          </a:r>
          <a:r>
            <a:rPr lang="en-US" sz="2400" b="1" dirty="0" smtClean="0"/>
            <a:t> hi an </a:t>
          </a:r>
          <a:r>
            <a:rPr lang="en-US" sz="2400" b="1" dirty="0" err="1" smtClean="0"/>
            <a:t>dikna</a:t>
          </a:r>
          <a:r>
            <a:rPr lang="en-US" sz="2400" b="1" dirty="0" smtClean="0"/>
            <a:t> </a:t>
          </a:r>
          <a:r>
            <a:rPr lang="en-US" sz="2400" b="1" dirty="0" err="1" smtClean="0"/>
            <a:t>chanvo</a:t>
          </a:r>
          <a:r>
            <a:rPr lang="en-US" sz="2400" b="1" dirty="0" smtClean="0"/>
            <a:t> (right) </a:t>
          </a:r>
          <a:r>
            <a:rPr lang="en-US" sz="2400" b="1" dirty="0" err="1" smtClean="0"/>
            <a:t>ani</a:t>
          </a:r>
          <a:r>
            <a:rPr lang="en-US" sz="2400" b="1" dirty="0" smtClean="0"/>
            <a:t> {Sec 5}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la </a:t>
          </a:r>
          <a:r>
            <a:rPr lang="en-US" sz="2400" b="1" dirty="0" err="1" smtClean="0"/>
            <a:t>dah</a:t>
          </a:r>
          <a:r>
            <a:rPr lang="en-US" sz="2400" b="1" dirty="0" smtClean="0"/>
            <a:t>/</a:t>
          </a:r>
          <a:r>
            <a:rPr lang="en-US" sz="2400" b="1" dirty="0" err="1" smtClean="0"/>
            <a:t>sengluh</a:t>
          </a:r>
          <a:r>
            <a:rPr lang="en-US" sz="2400" b="1" dirty="0" smtClean="0"/>
            <a:t> </a:t>
          </a:r>
          <a:r>
            <a:rPr lang="en-US" sz="2400" b="1" dirty="0" err="1" smtClean="0"/>
            <a:t>ve</a:t>
          </a:r>
          <a:r>
            <a:rPr lang="en-US" sz="2400" b="1" dirty="0" smtClean="0"/>
            <a:t> </a:t>
          </a:r>
          <a:r>
            <a:rPr lang="en-US" sz="2400" b="1" dirty="0" err="1" smtClean="0"/>
            <a:t>lohte</a:t>
          </a:r>
          <a:r>
            <a:rPr lang="en-US" sz="2400" b="1" dirty="0" smtClean="0"/>
            <a:t> hi </a:t>
          </a:r>
          <a:r>
            <a:rPr lang="en-US" sz="2400" b="1" dirty="0" err="1" smtClean="0"/>
            <a:t>chu</a:t>
          </a:r>
          <a:r>
            <a:rPr lang="en-US" sz="2400" b="1" dirty="0" smtClean="0"/>
            <a:t> a </a:t>
          </a:r>
          <a:r>
            <a:rPr lang="en-US" sz="2400" b="1" dirty="0" err="1" smtClean="0"/>
            <a:t>diltu</a:t>
          </a:r>
          <a:r>
            <a:rPr lang="en-US" sz="2400" b="1" dirty="0" smtClean="0"/>
            <a:t> </a:t>
          </a:r>
          <a:r>
            <a:rPr lang="en-US" sz="2400" b="1" dirty="0" err="1" smtClean="0"/>
            <a:t>mipui</a:t>
          </a:r>
          <a:r>
            <a:rPr lang="en-US" sz="2400" b="1" dirty="0" smtClean="0"/>
            <a:t> </a:t>
          </a:r>
          <a:r>
            <a:rPr lang="en-US" sz="2400" b="1" dirty="0" err="1" smtClean="0"/>
            <a:t>te’n</a:t>
          </a:r>
          <a:r>
            <a:rPr lang="en-US" sz="2400" b="1" dirty="0" smtClean="0"/>
            <a:t> </a:t>
          </a:r>
          <a:r>
            <a:rPr lang="en-US" sz="2400" b="1" dirty="0" err="1" smtClean="0"/>
            <a:t>engemaw</a:t>
          </a:r>
          <a:r>
            <a:rPr lang="en-US" sz="2400" b="1" dirty="0" smtClean="0"/>
            <a:t> </a:t>
          </a:r>
          <a:r>
            <a:rPr lang="en-US" sz="2400" b="1" dirty="0" err="1" smtClean="0"/>
            <a:t>hunbi</a:t>
          </a:r>
          <a:r>
            <a:rPr lang="en-US" sz="2400" b="1" dirty="0" smtClean="0"/>
            <a:t> </a:t>
          </a:r>
          <a:r>
            <a:rPr lang="en-US" sz="2400" b="1" dirty="0" err="1" smtClean="0"/>
            <a:t>tiam</a:t>
          </a:r>
          <a:r>
            <a:rPr lang="en-US" sz="2400" b="1" dirty="0" smtClean="0"/>
            <a:t> </a:t>
          </a:r>
          <a:r>
            <a:rPr lang="en-US" sz="2400" b="1" dirty="0" err="1" smtClean="0"/>
            <a:t>chhunga</a:t>
          </a:r>
          <a:r>
            <a:rPr lang="en-US" sz="2400" b="1" dirty="0" smtClean="0"/>
            <a:t> </a:t>
          </a:r>
          <a:r>
            <a:rPr lang="en-US" sz="2400" b="1" dirty="0" err="1" smtClean="0"/>
            <a:t>hmuh</a:t>
          </a:r>
          <a:r>
            <a:rPr lang="en-US" sz="2400" b="1" dirty="0" smtClean="0"/>
            <a:t> </a:t>
          </a:r>
          <a:r>
            <a:rPr lang="en-US" sz="2400" b="1" dirty="0" err="1" smtClean="0"/>
            <a:t>ngei</a:t>
          </a:r>
          <a:r>
            <a:rPr lang="en-US" sz="2400" b="1" dirty="0" smtClean="0"/>
            <a:t> </a:t>
          </a:r>
          <a:r>
            <a:rPr lang="en-US" sz="2400" b="1" dirty="0" err="1" smtClean="0"/>
            <a:t>theihna</a:t>
          </a:r>
          <a:r>
            <a:rPr lang="en-US" sz="2400" b="1" dirty="0" smtClean="0"/>
            <a:t> </a:t>
          </a:r>
          <a:r>
            <a:rPr lang="en-US" sz="2400" b="1" dirty="0" err="1" smtClean="0"/>
            <a:t>dikna</a:t>
          </a:r>
          <a:r>
            <a:rPr lang="en-US" sz="2400" b="1" dirty="0" smtClean="0"/>
            <a:t> </a:t>
          </a:r>
          <a:r>
            <a:rPr lang="en-US" sz="2400" b="1" dirty="0" err="1" smtClean="0"/>
            <a:t>chanvo</a:t>
          </a:r>
          <a:r>
            <a:rPr lang="en-US" sz="2400" b="1" dirty="0" smtClean="0"/>
            <a:t> </a:t>
          </a:r>
          <a:r>
            <a:rPr lang="en-US" sz="2400" b="1" dirty="0" err="1" smtClean="0"/>
            <a:t>kan</a:t>
          </a:r>
          <a:r>
            <a:rPr lang="en-US" sz="2400" b="1" dirty="0" smtClean="0"/>
            <a:t> </a:t>
          </a:r>
          <a:r>
            <a:rPr lang="en-US" sz="2400" b="1" dirty="0" err="1" smtClean="0"/>
            <a:t>nei</a:t>
          </a:r>
          <a:r>
            <a:rPr lang="en-US" sz="2400" b="1" dirty="0" smtClean="0"/>
            <a:t> </a:t>
          </a:r>
          <a:r>
            <a:rPr lang="en-US" sz="2400" b="1" dirty="0" err="1" smtClean="0"/>
            <a:t>lem</a:t>
          </a:r>
          <a:r>
            <a:rPr lang="en-US" sz="2400" b="1" dirty="0" smtClean="0"/>
            <a:t> lo</a:t>
          </a:r>
          <a:endParaRPr lang="en-IN" sz="24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8899E5DF-8AEE-4AA8-A686-CF38CB5110A9}" type="presOf" srcId="{B0E6B976-4A87-487F-95CE-799517E72DBE}" destId="{A1A7742B-C352-4220-8526-CABA47C475CA}" srcOrd="0" destOrd="0" presId="urn:microsoft.com/office/officeart/2005/8/layout/vList2"/>
    <dgm:cxn modelId="{72D3D755-83BA-469F-B893-E24C88E60B43}" type="presOf" srcId="{B99B9F80-55A9-4FC9-AE43-65CD97C4F028}" destId="{05B988AA-F4B3-44F1-8A96-A7D2B9F66BEA}" srcOrd="0" destOrd="0" presId="urn:microsoft.com/office/officeart/2005/8/layout/vList2"/>
    <dgm:cxn modelId="{50E01CA1-8E13-467B-855C-446059EAA85D}" type="presOf" srcId="{A563D412-B4EA-458B-A641-8A3301499D4C}" destId="{3F1B86B7-DF43-4C0B-9C45-5D1223583AC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7EC4CFB6-DB44-4B17-96C6-C9AE40684EBA}" type="presParOf" srcId="{05B988AA-F4B3-44F1-8A96-A7D2B9F66BEA}" destId="{A1A7742B-C352-4220-8526-CABA47C475CA}" srcOrd="0" destOrd="0" presId="urn:microsoft.com/office/officeart/2005/8/layout/vList2"/>
    <dgm:cxn modelId="{20A6EFED-C467-4A63-BFEC-DB324CAD9BAA}" type="presParOf" srcId="{05B988AA-F4B3-44F1-8A96-A7D2B9F66BEA}" destId="{2E2A45F5-FAF0-4C48-AC8B-8BB6F560C9B1}" srcOrd="1" destOrd="0" presId="urn:microsoft.com/office/officeart/2005/8/layout/vList2"/>
    <dgm:cxn modelId="{38554EE9-1022-4B2F-BD2B-9F40D244228E}" type="presParOf" srcId="{05B988AA-F4B3-44F1-8A96-A7D2B9F66BEA}" destId="{3F1B86B7-DF43-4C0B-9C45-5D1223583AC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dilna</a:t>
          </a:r>
          <a:r>
            <a:rPr lang="en-US" sz="2400" b="1" dirty="0" smtClean="0"/>
            <a:t> </a:t>
          </a:r>
          <a:r>
            <a:rPr lang="en-US" sz="2400" b="1" dirty="0" err="1" smtClean="0"/>
            <a:t>kan</a:t>
          </a:r>
          <a:r>
            <a:rPr lang="en-US" sz="2400" b="1" dirty="0" smtClean="0"/>
            <a:t> </a:t>
          </a:r>
          <a:r>
            <a:rPr lang="en-US" sz="2400" b="1" dirty="0" err="1" smtClean="0"/>
            <a:t>thehluhin</a:t>
          </a:r>
          <a:r>
            <a:rPr lang="en-US" sz="2400" b="1" dirty="0" smtClean="0"/>
            <a:t> </a:t>
          </a:r>
          <a:r>
            <a:rPr lang="en-US" sz="2400" b="1" dirty="0" err="1" smtClean="0"/>
            <a:t>fel</a:t>
          </a:r>
          <a:r>
            <a:rPr lang="en-US" sz="2400" b="1" dirty="0" smtClean="0"/>
            <a:t> </a:t>
          </a:r>
          <a:r>
            <a:rPr lang="en-US" sz="2400" b="1" dirty="0" err="1" smtClean="0"/>
            <a:t>fai</a:t>
          </a:r>
          <a:r>
            <a:rPr lang="en-US" sz="2400" b="1" dirty="0" smtClean="0"/>
            <a:t> taka </a:t>
          </a:r>
          <a:r>
            <a:rPr lang="en-US" sz="2400" b="1" dirty="0" err="1" smtClean="0"/>
            <a:t>dilna</a:t>
          </a:r>
          <a:r>
            <a:rPr lang="en-US" sz="2400" b="1" dirty="0" smtClean="0"/>
            <a:t> form </a:t>
          </a:r>
          <a:r>
            <a:rPr lang="en-US" sz="2400" b="1" dirty="0" err="1" smtClean="0"/>
            <a:t>awm</a:t>
          </a:r>
          <a:r>
            <a:rPr lang="en-US" sz="2400" b="1" dirty="0" smtClean="0"/>
            <a:t> </a:t>
          </a:r>
          <a:r>
            <a:rPr lang="en-US" sz="2400" b="1" dirty="0" err="1" smtClean="0"/>
            <a:t>apiang</a:t>
          </a:r>
          <a:r>
            <a:rPr lang="en-US" sz="2400" b="1" dirty="0" smtClean="0"/>
            <a:t>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ziah</a:t>
          </a:r>
          <a:r>
            <a:rPr lang="en-US" sz="2400" b="1" dirty="0" smtClean="0"/>
            <a:t> </a:t>
          </a:r>
          <a:r>
            <a:rPr lang="en-US" sz="2400" b="1" dirty="0" err="1" smtClean="0"/>
            <a:t>leh</a:t>
          </a:r>
          <a:r>
            <a:rPr lang="en-US" sz="2400" b="1" dirty="0" smtClean="0"/>
            <a:t>  document </a:t>
          </a:r>
          <a:r>
            <a:rPr lang="en-US" sz="2400" b="1" dirty="0" err="1" smtClean="0"/>
            <a:t>thehluh</a:t>
          </a:r>
          <a:r>
            <a:rPr lang="en-US" sz="2400" b="1" dirty="0" smtClean="0"/>
            <a:t> </a:t>
          </a:r>
          <a:r>
            <a:rPr lang="en-US" sz="2400" b="1" dirty="0" err="1" smtClean="0"/>
            <a:t>ngai</a:t>
          </a:r>
          <a:r>
            <a:rPr lang="en-US" sz="2400" b="1" dirty="0" smtClean="0"/>
            <a:t> </a:t>
          </a:r>
          <a:r>
            <a:rPr lang="en-US" sz="2400" b="1" dirty="0" err="1" smtClean="0"/>
            <a:t>apiang</a:t>
          </a:r>
          <a:r>
            <a:rPr lang="en-US" sz="2400" b="1" dirty="0" smtClean="0"/>
            <a:t> </a:t>
          </a:r>
          <a:r>
            <a:rPr lang="en-US" sz="2400" b="1" dirty="0" err="1" smtClean="0"/>
            <a:t>thehluh</a:t>
          </a:r>
          <a:r>
            <a:rPr lang="en-US" sz="2400" b="1" dirty="0" smtClean="0"/>
            <a:t> </a:t>
          </a:r>
          <a:r>
            <a:rPr lang="en-US" sz="2400" b="1" dirty="0" err="1" smtClean="0"/>
            <a:t>tur</a:t>
          </a:r>
          <a:r>
            <a:rPr lang="en-US" sz="2400" b="1" dirty="0" smtClean="0"/>
            <a:t>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dilna</a:t>
          </a:r>
          <a:r>
            <a:rPr lang="en-US" sz="2400" b="1" dirty="0" smtClean="0"/>
            <a:t> </a:t>
          </a:r>
          <a:r>
            <a:rPr lang="en-US" sz="2400" b="1" dirty="0" err="1" smtClean="0"/>
            <a:t>kan</a:t>
          </a:r>
          <a:r>
            <a:rPr lang="en-US" sz="2400" b="1" dirty="0" smtClean="0"/>
            <a:t> </a:t>
          </a:r>
          <a:r>
            <a:rPr lang="en-US" sz="2400" b="1" dirty="0" err="1" smtClean="0"/>
            <a:t>thehluhin</a:t>
          </a:r>
          <a:r>
            <a:rPr lang="en-US" sz="2400" b="1" dirty="0" smtClean="0"/>
            <a:t> Designated Officer in a </a:t>
          </a:r>
          <a:r>
            <a:rPr lang="en-US" sz="2400" b="1" dirty="0" err="1" smtClean="0"/>
            <a:t>dawng</a:t>
          </a:r>
          <a:r>
            <a:rPr lang="en-US" sz="2400" b="1" dirty="0" smtClean="0"/>
            <a:t> </a:t>
          </a:r>
          <a:r>
            <a:rPr lang="en-US" sz="2400" b="1" dirty="0" err="1" smtClean="0"/>
            <a:t>ngei</a:t>
          </a:r>
          <a:r>
            <a:rPr lang="en-US" sz="2400" b="1" dirty="0" smtClean="0"/>
            <a:t> </a:t>
          </a:r>
          <a:r>
            <a:rPr lang="en-US" sz="2400" b="1" dirty="0" err="1" smtClean="0"/>
            <a:t>tih</a:t>
          </a:r>
          <a:r>
            <a:rPr lang="en-US" sz="2400" b="1" dirty="0" smtClean="0"/>
            <a:t> </a:t>
          </a:r>
          <a:r>
            <a:rPr lang="en-US" sz="2400" b="1" dirty="0" err="1" smtClean="0"/>
            <a:t>hriatna</a:t>
          </a:r>
          <a:r>
            <a:rPr lang="en-US" sz="2400" b="1" dirty="0" smtClean="0"/>
            <a:t> “Acknowledgement Receipt” </a:t>
          </a:r>
          <a:r>
            <a:rPr lang="en-US" sz="2400" b="1" dirty="0" err="1" smtClean="0"/>
            <a:t>lak</a:t>
          </a:r>
          <a:r>
            <a:rPr lang="en-US" sz="2400" b="1" dirty="0" smtClean="0"/>
            <a:t> </a:t>
          </a:r>
          <a:r>
            <a:rPr lang="en-US" sz="2400" b="1" dirty="0" err="1" smtClean="0"/>
            <a:t>nachang</a:t>
          </a:r>
          <a:r>
            <a:rPr lang="en-US" sz="2400" b="1" dirty="0" smtClean="0"/>
            <a:t> </a:t>
          </a:r>
          <a:r>
            <a:rPr lang="en-US" sz="2400" b="1" dirty="0" err="1" smtClean="0"/>
            <a:t>hriat</a:t>
          </a:r>
          <a:r>
            <a:rPr lang="en-US" sz="2400" b="1" dirty="0" smtClean="0"/>
            <a:t> </a:t>
          </a:r>
          <a:r>
            <a:rPr lang="en-US" sz="2400" b="1" dirty="0" err="1" smtClean="0"/>
            <a:t>tur</a:t>
          </a:r>
          <a:r>
            <a:rPr lang="en-US" sz="2400" b="1" dirty="0" smtClean="0"/>
            <a:t>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5C272139-0F6B-42C4-A153-CB3135DC4709}" type="presOf" srcId="{B0E6B976-4A87-487F-95CE-799517E72DBE}" destId="{A1A7742B-C352-4220-8526-CABA47C475CA}" srcOrd="0" destOrd="0" presId="urn:microsoft.com/office/officeart/2005/8/layout/vList2"/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B6DD841C-0AE1-4BE9-B8DD-52A1A60DD62C}" type="presOf" srcId="{A563D412-B4EA-458B-A641-8A3301499D4C}" destId="{3F1B86B7-DF43-4C0B-9C45-5D1223583ACA}" srcOrd="0" destOrd="0" presId="urn:microsoft.com/office/officeart/2005/8/layout/vList2"/>
    <dgm:cxn modelId="{F9D2942F-59E4-4071-B964-D671C92289B8}" type="presOf" srcId="{B99B9F80-55A9-4FC9-AE43-65CD97C4F028}" destId="{05B988AA-F4B3-44F1-8A96-A7D2B9F66BEA}" srcOrd="0" destOrd="0" presId="urn:microsoft.com/office/officeart/2005/8/layout/vList2"/>
    <dgm:cxn modelId="{10351B3E-2CAA-4184-98E8-8622FC60C22E}" type="presParOf" srcId="{05B988AA-F4B3-44F1-8A96-A7D2B9F66BEA}" destId="{A1A7742B-C352-4220-8526-CABA47C475CA}" srcOrd="0" destOrd="0" presId="urn:microsoft.com/office/officeart/2005/8/layout/vList2"/>
    <dgm:cxn modelId="{D7C1E1B5-9B2B-4E26-860C-D5CC1F44FB09}" type="presParOf" srcId="{05B988AA-F4B3-44F1-8A96-A7D2B9F66BEA}" destId="{2E2A45F5-FAF0-4C48-AC8B-8BB6F560C9B1}" srcOrd="1" destOrd="0" presId="urn:microsoft.com/office/officeart/2005/8/layout/vList2"/>
    <dgm:cxn modelId="{161D9537-E1DF-461C-B5DF-A4AD307E60F5}" type="presParOf" srcId="{05B988AA-F4B3-44F1-8A96-A7D2B9F66BEA}" destId="{3F1B86B7-DF43-4C0B-9C45-5D1223583AC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dil</a:t>
          </a:r>
          <a:r>
            <a:rPr lang="en-US" sz="2400" b="1" dirty="0" smtClean="0"/>
            <a:t> </a:t>
          </a:r>
          <a:r>
            <a:rPr lang="en-US" sz="2400" b="1" dirty="0" err="1" smtClean="0"/>
            <a:t>turin</a:t>
          </a:r>
          <a:r>
            <a:rPr lang="en-US" sz="2400" b="1" dirty="0" smtClean="0"/>
            <a:t> a </a:t>
          </a:r>
          <a:r>
            <a:rPr lang="en-US" sz="2400" b="1" dirty="0" err="1" smtClean="0"/>
            <a:t>hrangin</a:t>
          </a:r>
          <a:r>
            <a:rPr lang="en-US" sz="2400" b="1" dirty="0" smtClean="0"/>
            <a:t> he </a:t>
          </a:r>
          <a:r>
            <a:rPr lang="en-US" sz="2400" b="1" dirty="0" err="1" smtClean="0"/>
            <a:t>dan</a:t>
          </a:r>
          <a:r>
            <a:rPr lang="en-US" sz="2400" b="1" dirty="0" smtClean="0"/>
            <a:t> hi chuan </a:t>
          </a:r>
          <a:r>
            <a:rPr lang="en-US" sz="2400" b="1" dirty="0" err="1" smtClean="0"/>
            <a:t>dilna</a:t>
          </a:r>
          <a:r>
            <a:rPr lang="en-US" sz="2400" b="1" dirty="0" smtClean="0"/>
            <a:t> form a </a:t>
          </a:r>
          <a:r>
            <a:rPr lang="en-US" sz="2400" b="1" dirty="0" err="1" smtClean="0"/>
            <a:t>hrangin</a:t>
          </a:r>
          <a:r>
            <a:rPr lang="en-US" sz="2400" b="1" dirty="0" smtClean="0"/>
            <a:t> a </a:t>
          </a:r>
          <a:r>
            <a:rPr lang="en-US" sz="2400" b="1" dirty="0" err="1" smtClean="0"/>
            <a:t>siam</a:t>
          </a:r>
          <a:r>
            <a:rPr lang="en-US" sz="2400" b="1" dirty="0" smtClean="0"/>
            <a:t> lo, </a:t>
          </a:r>
          <a:r>
            <a:rPr lang="en-US" sz="2400" b="1" dirty="0" err="1" smtClean="0"/>
            <a:t>kha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pe</a:t>
          </a:r>
          <a:r>
            <a:rPr lang="en-US" sz="2400" b="1" dirty="0" smtClean="0"/>
            <a:t> </a:t>
          </a:r>
          <a:r>
            <a:rPr lang="en-US" sz="2400" b="1" dirty="0" err="1" smtClean="0"/>
            <a:t>tu</a:t>
          </a:r>
          <a:r>
            <a:rPr lang="en-US" sz="2400" b="1" dirty="0" smtClean="0"/>
            <a:t> Department </a:t>
          </a:r>
          <a:r>
            <a:rPr lang="en-US" sz="2400" b="1" dirty="0" err="1" smtClean="0"/>
            <a:t>erawhin</a:t>
          </a:r>
          <a:r>
            <a:rPr lang="en-US" sz="2400" b="1" dirty="0" smtClean="0"/>
            <a:t> </a:t>
          </a:r>
          <a:r>
            <a:rPr lang="en-US" sz="2400" b="1" dirty="0" err="1" smtClean="0"/>
            <a:t>dilna</a:t>
          </a:r>
          <a:r>
            <a:rPr lang="en-US" sz="2400" b="1" dirty="0" smtClean="0"/>
            <a:t> form an </a:t>
          </a:r>
          <a:r>
            <a:rPr lang="en-US" sz="2400" b="1" dirty="0" err="1" smtClean="0"/>
            <a:t>siam</a:t>
          </a:r>
          <a:r>
            <a:rPr lang="en-US" sz="2400" b="1" dirty="0" smtClean="0"/>
            <a:t> thin </a:t>
          </a:r>
          <a:r>
            <a:rPr lang="en-US" sz="2400" b="1" dirty="0" err="1" smtClean="0"/>
            <a:t>tlangpui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dil</a:t>
          </a:r>
          <a:r>
            <a:rPr lang="en-US" sz="2400" b="1" dirty="0" smtClean="0"/>
            <a:t> </a:t>
          </a:r>
          <a:r>
            <a:rPr lang="en-US" sz="2400" b="1" dirty="0" err="1" smtClean="0"/>
            <a:t>turin</a:t>
          </a:r>
          <a:r>
            <a:rPr lang="en-US" sz="2400" b="1" dirty="0" smtClean="0"/>
            <a:t> a </a:t>
          </a:r>
          <a:r>
            <a:rPr lang="en-US" sz="2400" b="1" dirty="0" err="1" smtClean="0"/>
            <a:t>hrangin</a:t>
          </a:r>
          <a:r>
            <a:rPr lang="en-US" sz="2400" b="1" dirty="0" smtClean="0"/>
            <a:t> 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hian</a:t>
          </a:r>
          <a:r>
            <a:rPr lang="en-US" sz="2400" b="1" dirty="0" smtClean="0"/>
            <a:t> fee </a:t>
          </a:r>
          <a:r>
            <a:rPr lang="en-US" sz="2400" b="1" dirty="0" err="1" smtClean="0"/>
            <a:t>bituk</a:t>
          </a:r>
          <a:r>
            <a:rPr lang="en-US" sz="2400" b="1" dirty="0" smtClean="0"/>
            <a:t> </a:t>
          </a:r>
          <a:r>
            <a:rPr lang="en-US" sz="2400" b="1" dirty="0" err="1" smtClean="0"/>
            <a:t>engmah</a:t>
          </a:r>
          <a:r>
            <a:rPr lang="en-US" sz="2400" b="1" dirty="0" smtClean="0"/>
            <a:t> a </a:t>
          </a:r>
          <a:r>
            <a:rPr lang="en-US" sz="2400" b="1" dirty="0" err="1" smtClean="0"/>
            <a:t>nei</a:t>
          </a:r>
          <a:r>
            <a:rPr lang="en-US" sz="2400" b="1" dirty="0" smtClean="0"/>
            <a:t> lo, </a:t>
          </a:r>
          <a:r>
            <a:rPr lang="en-US" sz="2400" b="1" dirty="0" err="1" smtClean="0"/>
            <a:t>kha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pe</a:t>
          </a:r>
          <a:r>
            <a:rPr lang="en-US" sz="2400" b="1" dirty="0" smtClean="0"/>
            <a:t> </a:t>
          </a:r>
          <a:r>
            <a:rPr lang="en-US" sz="2400" b="1" dirty="0" err="1" smtClean="0"/>
            <a:t>tu</a:t>
          </a:r>
          <a:r>
            <a:rPr lang="en-US" sz="2400" b="1" dirty="0" smtClean="0"/>
            <a:t> Department </a:t>
          </a:r>
          <a:r>
            <a:rPr lang="en-US" sz="2400" b="1" dirty="0" err="1" smtClean="0"/>
            <a:t>erawhin</a:t>
          </a:r>
          <a:r>
            <a:rPr lang="en-US" sz="2400" b="1" dirty="0" smtClean="0"/>
            <a:t> fee an </a:t>
          </a:r>
          <a:r>
            <a:rPr lang="en-US" sz="2400" b="1" dirty="0" err="1" smtClean="0"/>
            <a:t>siam</a:t>
          </a:r>
          <a:r>
            <a:rPr lang="en-US" sz="2400" b="1" dirty="0" smtClean="0"/>
            <a:t> </a:t>
          </a:r>
          <a:r>
            <a:rPr lang="en-US" sz="2400" b="1" dirty="0" err="1" smtClean="0"/>
            <a:t>thei</a:t>
          </a:r>
          <a:r>
            <a:rPr lang="en-US" sz="2400" b="1" dirty="0" smtClean="0"/>
            <a:t> </a:t>
          </a:r>
          <a:r>
            <a:rPr lang="en-US" sz="2400" b="1" dirty="0" err="1" smtClean="0"/>
            <a:t>thung</a:t>
          </a:r>
          <a:endParaRPr lang="en-IN" sz="24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22233699-4E97-47C0-9893-6542EF2A931D}" type="presOf" srcId="{B0E6B976-4A87-487F-95CE-799517E72DBE}" destId="{A1A7742B-C352-4220-8526-CABA47C475CA}" srcOrd="0" destOrd="0" presId="urn:microsoft.com/office/officeart/2005/8/layout/vList2"/>
    <dgm:cxn modelId="{5486EF33-44B6-4118-B371-567ED457073D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28E560B3-27B0-40A2-8E70-0037AAE13DA8}" type="presOf" srcId="{A563D412-B4EA-458B-A641-8A3301499D4C}" destId="{3F1B86B7-DF43-4C0B-9C45-5D1223583ACA}" srcOrd="0" destOrd="0" presId="urn:microsoft.com/office/officeart/2005/8/layout/vList2"/>
    <dgm:cxn modelId="{2356D6DC-0178-4540-87ED-ECAF052CA152}" type="presParOf" srcId="{05B988AA-F4B3-44F1-8A96-A7D2B9F66BEA}" destId="{A1A7742B-C352-4220-8526-CABA47C475CA}" srcOrd="0" destOrd="0" presId="urn:microsoft.com/office/officeart/2005/8/layout/vList2"/>
    <dgm:cxn modelId="{D4B80C8A-666C-4EC7-B37E-1B438F4E40AC}" type="presParOf" srcId="{05B988AA-F4B3-44F1-8A96-A7D2B9F66BEA}" destId="{2E2A45F5-FAF0-4C48-AC8B-8BB6F560C9B1}" srcOrd="1" destOrd="0" presId="urn:microsoft.com/office/officeart/2005/8/layout/vList2"/>
    <dgm:cxn modelId="{CECA9098-A433-4E78-A1D8-91D64A42DE84}" type="presParOf" srcId="{05B988AA-F4B3-44F1-8A96-A7D2B9F66BEA}" destId="{3F1B86B7-DF43-4C0B-9C45-5D1223583AC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“service” </a:t>
          </a:r>
          <a:r>
            <a:rPr lang="en-US" sz="2200" b="1" dirty="0" err="1" smtClean="0"/>
            <a:t>pe</a:t>
          </a:r>
          <a:r>
            <a:rPr lang="en-US" sz="2200" b="1" dirty="0" smtClean="0"/>
            <a:t> </a:t>
          </a:r>
          <a:r>
            <a:rPr lang="en-US" sz="2200" b="1" dirty="0" err="1" smtClean="0"/>
            <a:t>chhuaktu</a:t>
          </a:r>
          <a:r>
            <a:rPr lang="en-US" sz="2200" b="1" dirty="0" smtClean="0"/>
            <a:t> “Designated Officer” a </a:t>
          </a:r>
          <a:r>
            <a:rPr lang="en-US" sz="2200" b="1" dirty="0" err="1" smtClean="0"/>
            <a:t>ruat</a:t>
          </a:r>
          <a:r>
            <a:rPr lang="en-US" sz="2200" b="1" dirty="0" smtClean="0"/>
            <a:t> chuan 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“service” </a:t>
          </a:r>
          <a:r>
            <a:rPr lang="en-US" sz="2200" b="1" dirty="0" err="1" smtClean="0"/>
            <a:t>dah</a:t>
          </a:r>
          <a:r>
            <a:rPr lang="en-US" sz="2200" b="1" dirty="0" smtClean="0"/>
            <a:t> </a:t>
          </a:r>
          <a:r>
            <a:rPr lang="en-US" sz="2200" b="1" dirty="0" err="1" smtClean="0"/>
            <a:t>tawh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</a:t>
          </a:r>
          <a:r>
            <a:rPr lang="en-US" sz="2200" b="1" dirty="0" err="1" smtClean="0"/>
            <a:t>chu</a:t>
          </a:r>
          <a:r>
            <a:rPr lang="en-US" sz="2200" b="1" dirty="0" smtClean="0"/>
            <a:t> a </a:t>
          </a:r>
          <a:r>
            <a:rPr lang="en-US" sz="2200" b="1" dirty="0" err="1" smtClean="0"/>
            <a:t>diltu</a:t>
          </a:r>
          <a:r>
            <a:rPr lang="en-US" sz="2200" b="1" dirty="0" smtClean="0"/>
            <a:t> </a:t>
          </a:r>
          <a:r>
            <a:rPr lang="en-US" sz="2200" b="1" dirty="0" err="1" smtClean="0"/>
            <a:t>hnenah</a:t>
          </a:r>
          <a:r>
            <a:rPr lang="en-US" sz="2200" b="1" dirty="0" smtClean="0"/>
            <a:t> </a:t>
          </a:r>
          <a:r>
            <a:rPr lang="en-US" sz="2200" b="1" dirty="0" err="1" smtClean="0"/>
            <a:t>hunbi</a:t>
          </a:r>
          <a:r>
            <a:rPr lang="en-US" sz="2200" b="1" dirty="0" smtClean="0"/>
            <a:t> </a:t>
          </a:r>
          <a:r>
            <a:rPr lang="en-US" sz="2200" b="1" dirty="0" err="1" smtClean="0"/>
            <a:t>tiam</a:t>
          </a:r>
          <a:r>
            <a:rPr lang="en-US" sz="2200" b="1" dirty="0" smtClean="0"/>
            <a:t> </a:t>
          </a:r>
          <a:r>
            <a:rPr lang="en-US" sz="2200" b="1" dirty="0" err="1" smtClean="0"/>
            <a:t>chhungin</a:t>
          </a:r>
          <a:r>
            <a:rPr lang="en-US" sz="2200" b="1" dirty="0" smtClean="0"/>
            <a:t> a </a:t>
          </a:r>
          <a:r>
            <a:rPr lang="en-US" sz="2200" b="1" dirty="0" err="1" smtClean="0"/>
            <a:t>pe</a:t>
          </a:r>
          <a:r>
            <a:rPr lang="en-US" sz="2200" b="1" dirty="0" smtClean="0"/>
            <a:t> </a:t>
          </a:r>
          <a:r>
            <a:rPr lang="en-US" sz="2200" b="1" dirty="0" err="1" smtClean="0"/>
            <a:t>ngei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{Sec 6}</a:t>
          </a:r>
          <a:endParaRPr lang="en-IN" sz="22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200" b="1" dirty="0" smtClean="0"/>
            <a:t>Designated Officer chuan Officer </a:t>
          </a:r>
          <a:r>
            <a:rPr lang="en-US" sz="2200" b="1" dirty="0" err="1" smtClean="0"/>
            <a:t>dangte</a:t>
          </a:r>
          <a:r>
            <a:rPr lang="en-US" sz="2200" b="1" dirty="0" smtClean="0"/>
            <a:t> </a:t>
          </a:r>
          <a:r>
            <a:rPr lang="en-US" sz="2200" b="1" dirty="0" err="1" smtClean="0"/>
            <a:t>emaw</a:t>
          </a:r>
          <a:r>
            <a:rPr lang="en-US" sz="2200" b="1" dirty="0" smtClean="0"/>
            <a:t> </a:t>
          </a:r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</a:t>
          </a:r>
          <a:r>
            <a:rPr lang="en-US" sz="2200" b="1" dirty="0" err="1" smtClean="0"/>
            <a:t>dangte</a:t>
          </a:r>
          <a:r>
            <a:rPr lang="en-US" sz="2200" b="1" dirty="0" smtClean="0"/>
            <a:t> </a:t>
          </a:r>
          <a:r>
            <a:rPr lang="en-US" sz="2200" b="1" dirty="0" err="1" smtClean="0"/>
            <a:t>tanpuina</a:t>
          </a:r>
          <a:r>
            <a:rPr lang="en-US" sz="2200" b="1" dirty="0" smtClean="0"/>
            <a:t> </a:t>
          </a:r>
          <a:r>
            <a:rPr lang="en-US" sz="2200" b="1" dirty="0" err="1" smtClean="0"/>
            <a:t>atul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</a:t>
          </a:r>
          <a:r>
            <a:rPr lang="en-US" sz="2200" b="1" dirty="0" err="1" smtClean="0"/>
            <a:t>zelin</a:t>
          </a:r>
          <a:r>
            <a:rPr lang="en-US" sz="2200" b="1" dirty="0" smtClean="0"/>
            <a:t> a </a:t>
          </a:r>
          <a:r>
            <a:rPr lang="en-US" sz="2200" b="1" dirty="0" err="1" smtClean="0"/>
            <a:t>dil</a:t>
          </a:r>
          <a:r>
            <a:rPr lang="en-US" sz="2200" b="1" dirty="0" smtClean="0"/>
            <a:t> </a:t>
          </a:r>
          <a:r>
            <a:rPr lang="en-US" sz="2200" b="1" dirty="0" err="1" smtClean="0"/>
            <a:t>thei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.</a:t>
          </a:r>
          <a:endParaRPr lang="en-IN" sz="22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8553CEEC-7411-445F-A1BF-CA8A8573239F}">
      <dgm:prSet custT="1"/>
      <dgm:spPr/>
      <dgm:t>
        <a:bodyPr/>
        <a:lstStyle/>
        <a:p>
          <a:pPr algn="just" rtl="0"/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</a:t>
          </a:r>
          <a:r>
            <a:rPr lang="en-US" sz="2200" b="1" dirty="0" err="1" smtClean="0"/>
            <a:t>dangte</a:t>
          </a:r>
          <a:r>
            <a:rPr lang="en-US" sz="2200" b="1" dirty="0" smtClean="0"/>
            <a:t> </a:t>
          </a:r>
          <a:r>
            <a:rPr lang="en-US" sz="2200" b="1" dirty="0" err="1" smtClean="0"/>
            <a:t>pawh</a:t>
          </a:r>
          <a:r>
            <a:rPr lang="en-US" sz="2200" b="1" dirty="0" smtClean="0"/>
            <a:t> </a:t>
          </a:r>
          <a:r>
            <a:rPr lang="en-US" sz="2200" b="1" dirty="0" err="1" smtClean="0"/>
            <a:t>chu</a:t>
          </a:r>
          <a:r>
            <a:rPr lang="en-US" sz="2200" b="1" dirty="0" smtClean="0"/>
            <a:t> 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</a:t>
          </a:r>
          <a:r>
            <a:rPr lang="en-US" sz="2200" b="1" dirty="0" err="1" smtClean="0"/>
            <a:t>atul</a:t>
          </a:r>
          <a:r>
            <a:rPr lang="en-US" sz="2200" b="1" dirty="0" smtClean="0"/>
            <a:t> </a:t>
          </a:r>
          <a:r>
            <a:rPr lang="en-US" sz="2200" b="1" dirty="0" err="1" smtClean="0"/>
            <a:t>anga</a:t>
          </a:r>
          <a:r>
            <a:rPr lang="en-US" sz="2200" b="1" dirty="0" smtClean="0"/>
            <a:t> a </a:t>
          </a:r>
          <a:r>
            <a:rPr lang="en-US" sz="2200" b="1" dirty="0" err="1" smtClean="0"/>
            <a:t>thawhna</a:t>
          </a:r>
          <a:r>
            <a:rPr lang="en-US" sz="2200" b="1" dirty="0" smtClean="0"/>
            <a:t> ah chuan Designated Officer </a:t>
          </a:r>
          <a:r>
            <a:rPr lang="en-US" sz="2200" b="1" dirty="0" err="1" smtClean="0"/>
            <a:t>mawhphurhna</a:t>
          </a:r>
          <a:r>
            <a:rPr lang="en-US" sz="2200" b="1" dirty="0" smtClean="0"/>
            <a:t> la </a:t>
          </a:r>
          <a:r>
            <a:rPr lang="en-US" sz="2200" b="1" dirty="0" err="1" smtClean="0"/>
            <a:t>anga</a:t>
          </a:r>
          <a:r>
            <a:rPr lang="en-US" sz="2200" b="1" dirty="0" smtClean="0"/>
            <a:t> </a:t>
          </a:r>
          <a:r>
            <a:rPr lang="en-US" sz="2200" b="1" dirty="0" err="1" smtClean="0"/>
            <a:t>ngaih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endParaRPr lang="en-IN" sz="2200" b="1" dirty="0"/>
        </a:p>
      </dgm:t>
    </dgm:pt>
    <dgm:pt modelId="{8D55F169-7341-4E7D-8586-FE84763AA512}" type="parTrans" cxnId="{0087A45E-92AE-4CAF-A9F3-C20B0BB466E8}">
      <dgm:prSet/>
      <dgm:spPr/>
    </dgm:pt>
    <dgm:pt modelId="{E83A976D-4BDE-44C1-A311-4192BB5FD3BB}" type="sibTrans" cxnId="{0087A45E-92AE-4CAF-A9F3-C20B0BB466E8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0A4F7D-1D24-4584-8AF1-DA69DD9BCADE}" type="pres">
      <dgm:prSet presAssocID="{66622ED5-DB0F-4902-838D-03D5377B8034}" presName="spacer" presStyleCnt="0"/>
      <dgm:spPr/>
    </dgm:pt>
    <dgm:pt modelId="{F1523D1A-273F-4EAE-80ED-C7842918E6B3}" type="pres">
      <dgm:prSet presAssocID="{8553CEEC-7411-445F-A1BF-CA8A857323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0087A45E-92AE-4CAF-A9F3-C20B0BB466E8}" srcId="{B99B9F80-55A9-4FC9-AE43-65CD97C4F028}" destId="{8553CEEC-7411-445F-A1BF-CA8A8573239F}" srcOrd="2" destOrd="0" parTransId="{8D55F169-7341-4E7D-8586-FE84763AA512}" sibTransId="{E83A976D-4BDE-44C1-A311-4192BB5FD3BB}"/>
    <dgm:cxn modelId="{92E18B2B-EB94-4E50-813C-55A4C5C2C2AC}" type="presOf" srcId="{8553CEEC-7411-445F-A1BF-CA8A8573239F}" destId="{F1523D1A-273F-4EAE-80ED-C7842918E6B3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F6E9EB00-D942-4406-A5CC-325FCE619883}" type="presOf" srcId="{A563D412-B4EA-458B-A641-8A3301499D4C}" destId="{3F1B86B7-DF43-4C0B-9C45-5D1223583ACA}" srcOrd="0" destOrd="0" presId="urn:microsoft.com/office/officeart/2005/8/layout/vList2"/>
    <dgm:cxn modelId="{9BD67E6B-09C9-4805-8413-36E6B62E5CBC}" type="presOf" srcId="{B0E6B976-4A87-487F-95CE-799517E72DBE}" destId="{A1A7742B-C352-4220-8526-CABA47C475CA}" srcOrd="0" destOrd="0" presId="urn:microsoft.com/office/officeart/2005/8/layout/vList2"/>
    <dgm:cxn modelId="{39344455-B191-4691-A456-C0D7AF6148AF}" type="presOf" srcId="{B99B9F80-55A9-4FC9-AE43-65CD97C4F028}" destId="{05B988AA-F4B3-44F1-8A96-A7D2B9F66BEA}" srcOrd="0" destOrd="0" presId="urn:microsoft.com/office/officeart/2005/8/layout/vList2"/>
    <dgm:cxn modelId="{CE4EF768-12E6-4E8C-BE5F-2FFABB5BE6F6}" type="presParOf" srcId="{05B988AA-F4B3-44F1-8A96-A7D2B9F66BEA}" destId="{A1A7742B-C352-4220-8526-CABA47C475CA}" srcOrd="0" destOrd="0" presId="urn:microsoft.com/office/officeart/2005/8/layout/vList2"/>
    <dgm:cxn modelId="{08327285-F858-44B2-A4BB-91E7D50DAC44}" type="presParOf" srcId="{05B988AA-F4B3-44F1-8A96-A7D2B9F66BEA}" destId="{2E2A45F5-FAF0-4C48-AC8B-8BB6F560C9B1}" srcOrd="1" destOrd="0" presId="urn:microsoft.com/office/officeart/2005/8/layout/vList2"/>
    <dgm:cxn modelId="{CB85D95D-D556-4190-8E1F-5F3D905F909B}" type="presParOf" srcId="{05B988AA-F4B3-44F1-8A96-A7D2B9F66BEA}" destId="{3F1B86B7-DF43-4C0B-9C45-5D1223583ACA}" srcOrd="2" destOrd="0" presId="urn:microsoft.com/office/officeart/2005/8/layout/vList2"/>
    <dgm:cxn modelId="{C3610FA9-423B-4D17-81E3-E934D6BC4C78}" type="presParOf" srcId="{05B988AA-F4B3-44F1-8A96-A7D2B9F66BEA}" destId="{AB0A4F7D-1D24-4584-8AF1-DA69DD9BCADE}" srcOrd="3" destOrd="0" presId="urn:microsoft.com/office/officeart/2005/8/layout/vList2"/>
    <dgm:cxn modelId="{CAE53BD5-F8AC-45D0-9AC6-C14D96108D0B}" type="presParOf" srcId="{05B988AA-F4B3-44F1-8A96-A7D2B9F66BEA}" destId="{F1523D1A-273F-4EAE-80ED-C7842918E6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Designated Officer chuan “service” </a:t>
          </a:r>
          <a:r>
            <a:rPr lang="en-US" sz="2200" b="1" dirty="0" err="1" smtClean="0"/>
            <a:t>dilna</a:t>
          </a:r>
          <a:r>
            <a:rPr lang="en-US" sz="2200" b="1" dirty="0" smtClean="0"/>
            <a:t> </a:t>
          </a:r>
          <a:r>
            <a:rPr lang="en-US" sz="2200" b="1" dirty="0" err="1" smtClean="0"/>
            <a:t>thehluttu</a:t>
          </a:r>
          <a:r>
            <a:rPr lang="en-US" sz="2200" b="1" dirty="0" smtClean="0"/>
            <a:t> </a:t>
          </a:r>
          <a:r>
            <a:rPr lang="en-US" sz="2200" b="1" dirty="0" err="1" smtClean="0"/>
            <a:t>hnenah</a:t>
          </a:r>
          <a:r>
            <a:rPr lang="en-US" sz="2200" b="1" dirty="0" smtClean="0"/>
            <a:t> chuan </a:t>
          </a:r>
          <a:r>
            <a:rPr lang="en-US" sz="2200" b="1" dirty="0" err="1" smtClean="0"/>
            <a:t>dilna</a:t>
          </a:r>
          <a:r>
            <a:rPr lang="en-US" sz="2200" b="1" dirty="0" smtClean="0"/>
            <a:t> a </a:t>
          </a:r>
          <a:r>
            <a:rPr lang="en-US" sz="2200" b="1" dirty="0" err="1" smtClean="0"/>
            <a:t>dawng</a:t>
          </a:r>
          <a:r>
            <a:rPr lang="en-US" sz="2200" b="1" dirty="0" smtClean="0"/>
            <a:t> </a:t>
          </a:r>
          <a:r>
            <a:rPr lang="en-US" sz="2200" b="1" dirty="0" err="1" smtClean="0"/>
            <a:t>ngei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</a:t>
          </a:r>
          <a:r>
            <a:rPr lang="en-US" sz="2200" b="1" dirty="0" err="1" smtClean="0"/>
            <a:t>tih</a:t>
          </a:r>
          <a:r>
            <a:rPr lang="en-US" sz="2200" b="1" dirty="0" smtClean="0"/>
            <a:t> </a:t>
          </a:r>
          <a:r>
            <a:rPr lang="en-US" sz="2200" b="1" dirty="0" err="1" smtClean="0"/>
            <a:t>lantirna</a:t>
          </a:r>
          <a:r>
            <a:rPr lang="en-US" sz="2200" b="1" dirty="0" smtClean="0"/>
            <a:t> Form-1 </a:t>
          </a:r>
          <a:r>
            <a:rPr lang="en-US" sz="2200" b="1" dirty="0" err="1" smtClean="0"/>
            <a:t>hmangin</a:t>
          </a:r>
          <a:r>
            <a:rPr lang="en-US" sz="2200" b="1" dirty="0" smtClean="0"/>
            <a:t> “Acknowledgement receipt” a </a:t>
          </a:r>
          <a:r>
            <a:rPr lang="en-US" sz="2200" b="1" dirty="0" err="1" smtClean="0"/>
            <a:t>pe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2200" b="1" dirty="0" smtClean="0"/>
            <a:t>Form-1 ah </a:t>
          </a:r>
          <a:r>
            <a:rPr lang="en-US" sz="2200" b="1" dirty="0" err="1" smtClean="0"/>
            <a:t>hian</a:t>
          </a:r>
          <a:r>
            <a:rPr lang="en-US" sz="2200" b="1" dirty="0" smtClean="0"/>
            <a:t> document </a:t>
          </a:r>
          <a:r>
            <a:rPr lang="en-US" sz="2200" b="1" dirty="0" err="1" smtClean="0"/>
            <a:t>thil</a:t>
          </a:r>
          <a:r>
            <a:rPr lang="en-US" sz="2200" b="1" dirty="0" smtClean="0"/>
            <a:t> </a:t>
          </a:r>
          <a:r>
            <a:rPr lang="en-US" sz="2200" b="1" dirty="0" err="1" smtClean="0"/>
            <a:t>tel</a:t>
          </a:r>
          <a:r>
            <a:rPr lang="en-US" sz="2200" b="1" dirty="0" smtClean="0"/>
            <a:t> </a:t>
          </a:r>
          <a:r>
            <a:rPr lang="en-US" sz="2200" b="1" dirty="0" err="1" smtClean="0"/>
            <a:t>ngai</a:t>
          </a:r>
          <a:r>
            <a:rPr lang="en-US" sz="2200" b="1" dirty="0" smtClean="0"/>
            <a:t> </a:t>
          </a:r>
          <a:r>
            <a:rPr lang="en-US" sz="2200" b="1" dirty="0" err="1" smtClean="0"/>
            <a:t>engemaw</a:t>
          </a:r>
          <a:r>
            <a:rPr lang="en-US" sz="2200" b="1" dirty="0" smtClean="0"/>
            <a:t> a </a:t>
          </a:r>
          <a:r>
            <a:rPr lang="en-US" sz="2200" b="1" dirty="0" err="1" smtClean="0"/>
            <a:t>kim</a:t>
          </a:r>
          <a:r>
            <a:rPr lang="en-US" sz="2200" b="1" dirty="0" smtClean="0"/>
            <a:t> </a:t>
          </a:r>
          <a:r>
            <a:rPr lang="en-US" sz="2200" b="1" dirty="0" err="1" smtClean="0"/>
            <a:t>loh</a:t>
          </a:r>
          <a:r>
            <a:rPr lang="en-US" sz="2200" b="1" dirty="0" smtClean="0"/>
            <a:t> chuan </a:t>
          </a:r>
          <a:r>
            <a:rPr lang="en-US" sz="2200" b="1" dirty="0" err="1" smtClean="0"/>
            <a:t>hunbi</a:t>
          </a:r>
          <a:r>
            <a:rPr lang="en-US" sz="2200" b="1" dirty="0" smtClean="0"/>
            <a:t> </a:t>
          </a:r>
          <a:r>
            <a:rPr lang="en-US" sz="2200" b="1" dirty="0" err="1" smtClean="0"/>
            <a:t>tiam</a:t>
          </a:r>
          <a:r>
            <a:rPr lang="en-US" sz="2200" b="1" dirty="0" smtClean="0"/>
            <a:t> </a:t>
          </a:r>
          <a:r>
            <a:rPr lang="en-US" sz="2200" b="1" dirty="0" err="1" smtClean="0"/>
            <a:t>ziah</a:t>
          </a:r>
          <a:r>
            <a:rPr lang="en-US" sz="2200" b="1" dirty="0" smtClean="0"/>
            <a:t> </a:t>
          </a:r>
          <a:r>
            <a:rPr lang="en-US" sz="2200" b="1" dirty="0" err="1" smtClean="0"/>
            <a:t>luh</a:t>
          </a:r>
          <a:r>
            <a:rPr lang="en-US" sz="2200" b="1" dirty="0" smtClean="0"/>
            <a:t> </a:t>
          </a:r>
          <a:r>
            <a:rPr lang="en-US" sz="2200" b="1" dirty="0" err="1" smtClean="0"/>
            <a:t>hrih</a:t>
          </a:r>
          <a:r>
            <a:rPr lang="en-US" sz="2200" b="1" dirty="0" smtClean="0"/>
            <a:t> </a:t>
          </a:r>
          <a:r>
            <a:rPr lang="en-US" sz="2200" b="1" dirty="0" err="1" smtClean="0"/>
            <a:t>loh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2" custLinFactNeighborX="-926" custLinFactNeighborY="3192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B59DA04-F3D2-4874-8E99-16CCD9940690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5EB10520-9B04-4A97-AB05-59CD95010FAE}" type="presOf" srcId="{A563D412-B4EA-458B-A641-8A3301499D4C}" destId="{3F1B86B7-DF43-4C0B-9C45-5D1223583ACA}" srcOrd="0" destOrd="0" presId="urn:microsoft.com/office/officeart/2005/8/layout/vList2"/>
    <dgm:cxn modelId="{98ADDE8F-A3AD-473D-A6B7-DEACF7C5A045}" type="presOf" srcId="{B0E6B976-4A87-487F-95CE-799517E72DBE}" destId="{A1A7742B-C352-4220-8526-CABA47C475CA}" srcOrd="0" destOrd="0" presId="urn:microsoft.com/office/officeart/2005/8/layout/vList2"/>
    <dgm:cxn modelId="{E146CCA2-7AC8-40AD-96AE-EE7427D3E6CB}" type="presParOf" srcId="{05B988AA-F4B3-44F1-8A96-A7D2B9F66BEA}" destId="{A1A7742B-C352-4220-8526-CABA47C475CA}" srcOrd="0" destOrd="0" presId="urn:microsoft.com/office/officeart/2005/8/layout/vList2"/>
    <dgm:cxn modelId="{8E91F259-DA80-4597-A979-3CC2DC113E55}" type="presParOf" srcId="{05B988AA-F4B3-44F1-8A96-A7D2B9F66BEA}" destId="{2E2A45F5-FAF0-4C48-AC8B-8BB6F560C9B1}" srcOrd="1" destOrd="0" presId="urn:microsoft.com/office/officeart/2005/8/layout/vList2"/>
    <dgm:cxn modelId="{AE236C89-CA30-454F-BA81-F70C82837608}" type="presParOf" srcId="{05B988AA-F4B3-44F1-8A96-A7D2B9F66BEA}" destId="{3F1B86B7-DF43-4C0B-9C45-5D1223583AC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4ED714F-5343-4E0D-AA26-960F867579C6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E85B132-96E4-4E80-9A5B-56E90A8A58D8}">
      <dgm:prSet custT="1"/>
      <dgm:spPr/>
      <dgm:t>
        <a:bodyPr/>
        <a:lstStyle/>
        <a:p>
          <a:pPr algn="just" rtl="0"/>
          <a:r>
            <a:rPr lang="en-IN" sz="2000" b="1" dirty="0" smtClean="0"/>
            <a:t>Designated Officer </a:t>
          </a:r>
          <a:r>
            <a:rPr lang="en-IN" sz="2000" b="1" dirty="0" err="1" smtClean="0"/>
            <a:t>chuan</a:t>
          </a:r>
          <a:r>
            <a:rPr lang="en-IN" sz="2000" b="1" dirty="0" smtClean="0"/>
            <a:t> “service” a </a:t>
          </a:r>
          <a:r>
            <a:rPr lang="en-IN" sz="2000" b="1" dirty="0" err="1" smtClean="0"/>
            <a:t>pek</a:t>
          </a:r>
          <a:r>
            <a:rPr lang="en-IN" sz="2000" b="1" dirty="0" smtClean="0"/>
            <a:t> </a:t>
          </a:r>
          <a:r>
            <a:rPr lang="en-IN" sz="2000" b="1" dirty="0" err="1" smtClean="0"/>
            <a:t>chhuah</a:t>
          </a:r>
          <a:r>
            <a:rPr lang="en-IN" sz="2000" b="1" dirty="0" smtClean="0"/>
            <a:t> </a:t>
          </a:r>
          <a:r>
            <a:rPr lang="en-IN" sz="2000" b="1" dirty="0" err="1" smtClean="0"/>
            <a:t>turte</a:t>
          </a:r>
          <a:r>
            <a:rPr lang="en-IN" sz="2000" b="1" dirty="0" smtClean="0"/>
            <a:t> </a:t>
          </a:r>
          <a:r>
            <a:rPr lang="en-IN" sz="2000" b="1" dirty="0" err="1" smtClean="0"/>
            <a:t>vantlang</a:t>
          </a:r>
          <a:r>
            <a:rPr lang="en-IN" sz="2000" b="1" dirty="0" smtClean="0"/>
            <a:t> </a:t>
          </a:r>
          <a:r>
            <a:rPr lang="en-IN" sz="2000" b="1" dirty="0" err="1" smtClean="0"/>
            <a:t>hmuh</a:t>
          </a:r>
          <a:r>
            <a:rPr lang="en-IN" sz="2000" b="1" dirty="0" smtClean="0"/>
            <a:t> </a:t>
          </a:r>
          <a:r>
            <a:rPr lang="en-IN" sz="2000" b="1" dirty="0" err="1" smtClean="0"/>
            <a:t>theih</a:t>
          </a:r>
          <a:r>
            <a:rPr lang="en-IN" sz="2000" b="1" dirty="0" smtClean="0"/>
            <a:t> </a:t>
          </a:r>
          <a:r>
            <a:rPr lang="en-IN" sz="2000" b="1" dirty="0" err="1" smtClean="0"/>
            <a:t>turin</a:t>
          </a:r>
          <a:r>
            <a:rPr lang="en-IN" sz="2000" b="1" dirty="0" smtClean="0"/>
            <a:t> Notice Board ah </a:t>
          </a:r>
          <a:r>
            <a:rPr lang="en-IN" sz="2000" b="1" dirty="0" err="1" smtClean="0"/>
            <a:t>tarlang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</a:t>
          </a:r>
          <a:r>
            <a:rPr lang="en-IN" sz="2000" b="1" dirty="0" err="1" smtClean="0"/>
            <a:t>ani</a:t>
          </a:r>
          <a:r>
            <a:rPr lang="en-IN" sz="2000" b="1" dirty="0" smtClean="0"/>
            <a:t>:</a:t>
          </a:r>
          <a:endParaRPr lang="en-IN" sz="2000" b="1" dirty="0"/>
        </a:p>
      </dgm:t>
    </dgm:pt>
    <dgm:pt modelId="{29C9DAD4-015D-4E72-97F8-5710B2E1924B}" type="parTrans" cxnId="{F951B368-6962-4A71-B8FD-86AC8CD32032}">
      <dgm:prSet/>
      <dgm:spPr/>
      <dgm:t>
        <a:bodyPr/>
        <a:lstStyle/>
        <a:p>
          <a:endParaRPr lang="en-IN"/>
        </a:p>
      </dgm:t>
    </dgm:pt>
    <dgm:pt modelId="{207A4F0D-5691-464C-B62C-C19770A55227}" type="sibTrans" cxnId="{F951B368-6962-4A71-B8FD-86AC8CD32032}">
      <dgm:prSet/>
      <dgm:spPr/>
      <dgm:t>
        <a:bodyPr/>
        <a:lstStyle/>
        <a:p>
          <a:endParaRPr lang="en-IN"/>
        </a:p>
      </dgm:t>
    </dgm:pt>
    <dgm:pt modelId="{541E3D93-0BC8-47B9-80E7-7275E41A2B74}">
      <dgm:prSet/>
      <dgm:spPr/>
      <dgm:t>
        <a:bodyPr/>
        <a:lstStyle/>
        <a:p>
          <a:pPr algn="just" rtl="0"/>
          <a:r>
            <a:rPr lang="en-IN" b="1" dirty="0" smtClean="0"/>
            <a:t>a) Designated Officer </a:t>
          </a:r>
          <a:r>
            <a:rPr lang="en-IN" b="1" dirty="0" err="1" smtClean="0"/>
            <a:t>nihna</a:t>
          </a:r>
          <a:endParaRPr lang="en-IN" b="1" dirty="0"/>
        </a:p>
      </dgm:t>
    </dgm:pt>
    <dgm:pt modelId="{191455BC-A8E2-48E8-BC17-83844CFBA7B5}" type="parTrans" cxnId="{5D592B83-53A3-46EF-B1E5-78C874ACE0D0}">
      <dgm:prSet/>
      <dgm:spPr/>
      <dgm:t>
        <a:bodyPr/>
        <a:lstStyle/>
        <a:p>
          <a:endParaRPr lang="en-IN"/>
        </a:p>
      </dgm:t>
    </dgm:pt>
    <dgm:pt modelId="{8B88C2D0-746F-405F-913C-DE00F1141FF4}" type="sibTrans" cxnId="{5D592B83-53A3-46EF-B1E5-78C874ACE0D0}">
      <dgm:prSet/>
      <dgm:spPr/>
      <dgm:t>
        <a:bodyPr/>
        <a:lstStyle/>
        <a:p>
          <a:endParaRPr lang="en-IN"/>
        </a:p>
      </dgm:t>
    </dgm:pt>
    <dgm:pt modelId="{E0C82268-3254-47BA-A3A7-ADFE81E503D7}">
      <dgm:prSet/>
      <dgm:spPr/>
      <dgm:t>
        <a:bodyPr/>
        <a:lstStyle/>
        <a:p>
          <a:pPr algn="just" rtl="0"/>
          <a:r>
            <a:rPr lang="en-IN" b="1" dirty="0" smtClean="0"/>
            <a:t>b) </a:t>
          </a:r>
          <a:r>
            <a:rPr lang="en-IN" b="1" dirty="0" err="1" smtClean="0"/>
            <a:t>Lungawilohna</a:t>
          </a:r>
          <a:r>
            <a:rPr lang="en-IN" b="1" dirty="0" smtClean="0"/>
            <a:t> </a:t>
          </a:r>
          <a:r>
            <a:rPr lang="en-IN" b="1" dirty="0" err="1" smtClean="0"/>
            <a:t>thlenna</a:t>
          </a:r>
          <a:r>
            <a:rPr lang="en-IN" b="1" dirty="0" smtClean="0"/>
            <a:t> </a:t>
          </a:r>
          <a:r>
            <a:rPr lang="en-IN" b="1" dirty="0" err="1" smtClean="0"/>
            <a:t>tur</a:t>
          </a:r>
          <a:r>
            <a:rPr lang="en-IN" b="1" dirty="0" smtClean="0"/>
            <a:t> </a:t>
          </a:r>
          <a:r>
            <a:rPr lang="en-IN" b="1" dirty="0" err="1" smtClean="0"/>
            <a:t>pakhatna</a:t>
          </a:r>
          <a:r>
            <a:rPr lang="en-IN" b="1" dirty="0" smtClean="0"/>
            <a:t> First Appellate Authority</a:t>
          </a:r>
          <a:endParaRPr lang="en-IN" b="1" dirty="0"/>
        </a:p>
      </dgm:t>
    </dgm:pt>
    <dgm:pt modelId="{7E56C602-83B1-4BB5-893C-64971D528795}" type="parTrans" cxnId="{0484F42B-877B-4583-AD60-19386B9AA6E5}">
      <dgm:prSet/>
      <dgm:spPr/>
      <dgm:t>
        <a:bodyPr/>
        <a:lstStyle/>
        <a:p>
          <a:endParaRPr lang="en-IN"/>
        </a:p>
      </dgm:t>
    </dgm:pt>
    <dgm:pt modelId="{23FFE376-CF35-4664-8378-5D7F84E6B855}" type="sibTrans" cxnId="{0484F42B-877B-4583-AD60-19386B9AA6E5}">
      <dgm:prSet/>
      <dgm:spPr/>
      <dgm:t>
        <a:bodyPr/>
        <a:lstStyle/>
        <a:p>
          <a:endParaRPr lang="en-IN"/>
        </a:p>
      </dgm:t>
    </dgm:pt>
    <dgm:pt modelId="{229FA523-422E-4E1F-A494-15DE2B0195F7}">
      <dgm:prSet/>
      <dgm:spPr/>
      <dgm:t>
        <a:bodyPr/>
        <a:lstStyle/>
        <a:p>
          <a:pPr algn="just" rtl="0"/>
          <a:r>
            <a:rPr lang="en-IN" b="1" dirty="0" smtClean="0"/>
            <a:t>c) </a:t>
          </a:r>
          <a:r>
            <a:rPr lang="en-IN" b="1" dirty="0" err="1" smtClean="0"/>
            <a:t>Lungawilohna</a:t>
          </a:r>
          <a:r>
            <a:rPr lang="en-IN" b="1" dirty="0" smtClean="0"/>
            <a:t> </a:t>
          </a:r>
          <a:r>
            <a:rPr lang="en-IN" b="1" dirty="0" err="1" smtClean="0"/>
            <a:t>thlenna</a:t>
          </a:r>
          <a:r>
            <a:rPr lang="en-IN" b="1" dirty="0" smtClean="0"/>
            <a:t> </a:t>
          </a:r>
          <a:r>
            <a:rPr lang="en-IN" b="1" dirty="0" err="1" smtClean="0"/>
            <a:t>tur</a:t>
          </a:r>
          <a:r>
            <a:rPr lang="en-IN" b="1" dirty="0" smtClean="0"/>
            <a:t> </a:t>
          </a:r>
          <a:r>
            <a:rPr lang="en-IN" b="1" dirty="0" err="1" smtClean="0"/>
            <a:t>pahnihna</a:t>
          </a:r>
          <a:r>
            <a:rPr lang="en-IN" b="1" dirty="0" smtClean="0"/>
            <a:t> Second Appellate Autho</a:t>
          </a:r>
          <a:r>
            <a:rPr lang="en-IN" dirty="0" smtClean="0"/>
            <a:t>rity</a:t>
          </a:r>
          <a:endParaRPr lang="en-IN" dirty="0"/>
        </a:p>
      </dgm:t>
    </dgm:pt>
    <dgm:pt modelId="{F69F78C4-0928-4A68-AFBC-3CE02AAAA666}" type="parTrans" cxnId="{0B575F60-F54E-4647-B44F-D8A03B5769B9}">
      <dgm:prSet/>
      <dgm:spPr/>
      <dgm:t>
        <a:bodyPr/>
        <a:lstStyle/>
        <a:p>
          <a:endParaRPr lang="en-IN"/>
        </a:p>
      </dgm:t>
    </dgm:pt>
    <dgm:pt modelId="{38664BA7-F49C-4BE7-BC33-49AAEB9F38B1}" type="sibTrans" cxnId="{0B575F60-F54E-4647-B44F-D8A03B5769B9}">
      <dgm:prSet/>
      <dgm:spPr/>
      <dgm:t>
        <a:bodyPr/>
        <a:lstStyle/>
        <a:p>
          <a:endParaRPr lang="en-IN"/>
        </a:p>
      </dgm:t>
    </dgm:pt>
    <dgm:pt modelId="{BE018402-56B9-4ECC-A6E7-73344F4EEF17}">
      <dgm:prSet/>
      <dgm:spPr/>
      <dgm:t>
        <a:bodyPr/>
        <a:lstStyle/>
        <a:p>
          <a:pPr algn="just" rtl="0"/>
          <a:r>
            <a:rPr lang="en-IN" b="1" dirty="0" smtClean="0"/>
            <a:t>d) </a:t>
          </a:r>
          <a:r>
            <a:rPr lang="en-IN" b="1" dirty="0" err="1" smtClean="0"/>
            <a:t>Hunbi</a:t>
          </a:r>
          <a:r>
            <a:rPr lang="en-IN" b="1" dirty="0" smtClean="0"/>
            <a:t> </a:t>
          </a:r>
          <a:r>
            <a:rPr lang="en-IN" b="1" dirty="0" err="1" smtClean="0"/>
            <a:t>tiam</a:t>
          </a:r>
          <a:r>
            <a:rPr lang="en-IN" b="1" dirty="0" smtClean="0"/>
            <a:t> </a:t>
          </a:r>
          <a:r>
            <a:rPr lang="en-IN" b="1" dirty="0" err="1" smtClean="0"/>
            <a:t>chhung</a:t>
          </a:r>
          <a:endParaRPr lang="en-IN" b="1" dirty="0"/>
        </a:p>
      </dgm:t>
    </dgm:pt>
    <dgm:pt modelId="{6F5361F7-8766-4639-B77F-E24960C6C7CB}" type="parTrans" cxnId="{11A10DAD-64D9-49C1-9C3E-EA16BD3B398C}">
      <dgm:prSet/>
      <dgm:spPr/>
      <dgm:t>
        <a:bodyPr/>
        <a:lstStyle/>
        <a:p>
          <a:endParaRPr lang="en-IN"/>
        </a:p>
      </dgm:t>
    </dgm:pt>
    <dgm:pt modelId="{6BDF1E5C-D2D1-4D68-A50E-D2C494CBC439}" type="sibTrans" cxnId="{11A10DAD-64D9-49C1-9C3E-EA16BD3B398C}">
      <dgm:prSet/>
      <dgm:spPr/>
      <dgm:t>
        <a:bodyPr/>
        <a:lstStyle/>
        <a:p>
          <a:endParaRPr lang="en-IN"/>
        </a:p>
      </dgm:t>
    </dgm:pt>
    <dgm:pt modelId="{8ABBE6D4-0424-426E-80AC-199EEE1CDB91}">
      <dgm:prSet/>
      <dgm:spPr/>
      <dgm:t>
        <a:bodyPr/>
        <a:lstStyle/>
        <a:p>
          <a:pPr algn="just" rtl="0"/>
          <a:r>
            <a:rPr lang="en-IN" b="1" dirty="0" smtClean="0"/>
            <a:t>e) Documents </a:t>
          </a:r>
          <a:r>
            <a:rPr lang="en-IN" b="1" dirty="0" err="1" smtClean="0"/>
            <a:t>thehluh</a:t>
          </a:r>
          <a:r>
            <a:rPr lang="en-IN" b="1" dirty="0" smtClean="0"/>
            <a:t> </a:t>
          </a:r>
          <a:r>
            <a:rPr lang="en-IN" b="1" dirty="0" err="1" smtClean="0"/>
            <a:t>tel</a:t>
          </a:r>
          <a:r>
            <a:rPr lang="en-IN" b="1" dirty="0" smtClean="0"/>
            <a:t> </a:t>
          </a:r>
          <a:r>
            <a:rPr lang="en-IN" b="1" dirty="0" err="1" smtClean="0"/>
            <a:t>ngai</a:t>
          </a:r>
          <a:r>
            <a:rPr lang="en-IN" b="1" dirty="0" smtClean="0"/>
            <a:t> </a:t>
          </a:r>
          <a:r>
            <a:rPr lang="en-IN" b="1" dirty="0" err="1" smtClean="0"/>
            <a:t>te</a:t>
          </a:r>
          <a:r>
            <a:rPr lang="en-IN" b="1" dirty="0" smtClean="0"/>
            <a:t> [Rule 5]</a:t>
          </a:r>
          <a:endParaRPr lang="en-IN" b="1" dirty="0"/>
        </a:p>
      </dgm:t>
    </dgm:pt>
    <dgm:pt modelId="{0042B57A-329E-4A09-9D80-DA0091A5260B}" type="parTrans" cxnId="{80A5CD16-CFBB-4B8D-8E06-2C0E56BEA433}">
      <dgm:prSet/>
      <dgm:spPr/>
      <dgm:t>
        <a:bodyPr/>
        <a:lstStyle/>
        <a:p>
          <a:endParaRPr lang="en-IN"/>
        </a:p>
      </dgm:t>
    </dgm:pt>
    <dgm:pt modelId="{979DEFBC-8106-4CF5-8ADC-032A47A2ADB2}" type="sibTrans" cxnId="{80A5CD16-CFBB-4B8D-8E06-2C0E56BEA433}">
      <dgm:prSet/>
      <dgm:spPr/>
      <dgm:t>
        <a:bodyPr/>
        <a:lstStyle/>
        <a:p>
          <a:endParaRPr lang="en-IN"/>
        </a:p>
      </dgm:t>
    </dgm:pt>
    <dgm:pt modelId="{EEEA93F0-199A-426A-9F80-756E93C8E795}" type="pres">
      <dgm:prSet presAssocID="{34ED714F-5343-4E0D-AA26-960F867579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5F7FCB-E4C8-40C1-8327-A097709AED3A}" type="pres">
      <dgm:prSet presAssocID="{7E85B132-96E4-4E80-9A5B-56E90A8A58D8}" presName="linNode" presStyleCnt="0"/>
      <dgm:spPr/>
    </dgm:pt>
    <dgm:pt modelId="{C9FFAC58-9065-4A63-89FB-FD016789B687}" type="pres">
      <dgm:prSet presAssocID="{7E85B132-96E4-4E80-9A5B-56E90A8A58D8}" presName="parentText" presStyleLbl="node1" presStyleIdx="0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E8BB3B-2D62-49CF-8834-B3B51DCCDE1B}" type="pres">
      <dgm:prSet presAssocID="{207A4F0D-5691-464C-B62C-C19770A55227}" presName="sp" presStyleCnt="0"/>
      <dgm:spPr/>
    </dgm:pt>
    <dgm:pt modelId="{5209B91C-2356-4D37-B088-A1B82B8D21E8}" type="pres">
      <dgm:prSet presAssocID="{541E3D93-0BC8-47B9-80E7-7275E41A2B74}" presName="linNode" presStyleCnt="0"/>
      <dgm:spPr/>
    </dgm:pt>
    <dgm:pt modelId="{941F0AC6-918C-402D-B31D-6AF14F6D91E4}" type="pres">
      <dgm:prSet presAssocID="{541E3D93-0BC8-47B9-80E7-7275E41A2B74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D85AC43-1BEC-4204-92F9-8DABE6537848}" type="pres">
      <dgm:prSet presAssocID="{8B88C2D0-746F-405F-913C-DE00F1141FF4}" presName="sp" presStyleCnt="0"/>
      <dgm:spPr/>
    </dgm:pt>
    <dgm:pt modelId="{725EFD22-A135-4BFB-9112-BBA7DB347134}" type="pres">
      <dgm:prSet presAssocID="{E0C82268-3254-47BA-A3A7-ADFE81E503D7}" presName="linNode" presStyleCnt="0"/>
      <dgm:spPr/>
    </dgm:pt>
    <dgm:pt modelId="{9A77DF48-C275-4D40-B58F-9041E3520F6A}" type="pres">
      <dgm:prSet presAssocID="{E0C82268-3254-47BA-A3A7-ADFE81E503D7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59CDB82-8B86-45FF-9E82-DEB414DE1239}" type="pres">
      <dgm:prSet presAssocID="{23FFE376-CF35-4664-8378-5D7F84E6B855}" presName="sp" presStyleCnt="0"/>
      <dgm:spPr/>
    </dgm:pt>
    <dgm:pt modelId="{3952EC63-7F76-4FEB-9CDA-14F476635009}" type="pres">
      <dgm:prSet presAssocID="{229FA523-422E-4E1F-A494-15DE2B0195F7}" presName="linNode" presStyleCnt="0"/>
      <dgm:spPr/>
    </dgm:pt>
    <dgm:pt modelId="{9E94DF44-F34A-4A91-B29B-41551783C1ED}" type="pres">
      <dgm:prSet presAssocID="{229FA523-422E-4E1F-A494-15DE2B0195F7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5EC8B3-9D01-401A-A60E-D80912C95603}" type="pres">
      <dgm:prSet presAssocID="{38664BA7-F49C-4BE7-BC33-49AAEB9F38B1}" presName="sp" presStyleCnt="0"/>
      <dgm:spPr/>
    </dgm:pt>
    <dgm:pt modelId="{B87BC389-42C1-4CD2-B189-DF325B978629}" type="pres">
      <dgm:prSet presAssocID="{BE018402-56B9-4ECC-A6E7-73344F4EEF17}" presName="linNode" presStyleCnt="0"/>
      <dgm:spPr/>
    </dgm:pt>
    <dgm:pt modelId="{54E6E58E-E1E1-4BFE-835D-3A4789B9CD6C}" type="pres">
      <dgm:prSet presAssocID="{BE018402-56B9-4ECC-A6E7-73344F4EEF17}" presName="parentText" presStyleLbl="node1" presStyleIdx="4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61D074-4EA2-40A6-9FFA-20794A9CF10A}" type="pres">
      <dgm:prSet presAssocID="{6BDF1E5C-D2D1-4D68-A50E-D2C494CBC439}" presName="sp" presStyleCnt="0"/>
      <dgm:spPr/>
    </dgm:pt>
    <dgm:pt modelId="{7C744CC9-7B4D-4BCA-B6CC-E20789849456}" type="pres">
      <dgm:prSet presAssocID="{8ABBE6D4-0424-426E-80AC-199EEE1CDB91}" presName="linNode" presStyleCnt="0"/>
      <dgm:spPr/>
    </dgm:pt>
    <dgm:pt modelId="{4C1F839D-6511-4269-9FFB-804377420813}" type="pres">
      <dgm:prSet presAssocID="{8ABBE6D4-0424-426E-80AC-199EEE1CDB91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7427822-8B61-4FC1-AE9A-573216BD5FC2}" type="presOf" srcId="{BE018402-56B9-4ECC-A6E7-73344F4EEF17}" destId="{54E6E58E-E1E1-4BFE-835D-3A4789B9CD6C}" srcOrd="0" destOrd="0" presId="urn:microsoft.com/office/officeart/2005/8/layout/vList5"/>
    <dgm:cxn modelId="{0B575F60-F54E-4647-B44F-D8A03B5769B9}" srcId="{34ED714F-5343-4E0D-AA26-960F867579C6}" destId="{229FA523-422E-4E1F-A494-15DE2B0195F7}" srcOrd="3" destOrd="0" parTransId="{F69F78C4-0928-4A68-AFBC-3CE02AAAA666}" sibTransId="{38664BA7-F49C-4BE7-BC33-49AAEB9F38B1}"/>
    <dgm:cxn modelId="{507BBFAD-3EDC-4211-A238-147A9408827F}" type="presOf" srcId="{8ABBE6D4-0424-426E-80AC-199EEE1CDB91}" destId="{4C1F839D-6511-4269-9FFB-804377420813}" srcOrd="0" destOrd="0" presId="urn:microsoft.com/office/officeart/2005/8/layout/vList5"/>
    <dgm:cxn modelId="{5D592B83-53A3-46EF-B1E5-78C874ACE0D0}" srcId="{34ED714F-5343-4E0D-AA26-960F867579C6}" destId="{541E3D93-0BC8-47B9-80E7-7275E41A2B74}" srcOrd="1" destOrd="0" parTransId="{191455BC-A8E2-48E8-BC17-83844CFBA7B5}" sibTransId="{8B88C2D0-746F-405F-913C-DE00F1141FF4}"/>
    <dgm:cxn modelId="{969E8DEC-C577-44B7-A90F-EB40DA751491}" type="presOf" srcId="{E0C82268-3254-47BA-A3A7-ADFE81E503D7}" destId="{9A77DF48-C275-4D40-B58F-9041E3520F6A}" srcOrd="0" destOrd="0" presId="urn:microsoft.com/office/officeart/2005/8/layout/vList5"/>
    <dgm:cxn modelId="{0484F42B-877B-4583-AD60-19386B9AA6E5}" srcId="{34ED714F-5343-4E0D-AA26-960F867579C6}" destId="{E0C82268-3254-47BA-A3A7-ADFE81E503D7}" srcOrd="2" destOrd="0" parTransId="{7E56C602-83B1-4BB5-893C-64971D528795}" sibTransId="{23FFE376-CF35-4664-8378-5D7F84E6B855}"/>
    <dgm:cxn modelId="{D06C5A3F-A094-467B-B3BD-D96B9D749847}" type="presOf" srcId="{7E85B132-96E4-4E80-9A5B-56E90A8A58D8}" destId="{C9FFAC58-9065-4A63-89FB-FD016789B687}" srcOrd="0" destOrd="0" presId="urn:microsoft.com/office/officeart/2005/8/layout/vList5"/>
    <dgm:cxn modelId="{CCABC682-8AFD-4033-B4D2-C3F6994E4CFC}" type="presOf" srcId="{541E3D93-0BC8-47B9-80E7-7275E41A2B74}" destId="{941F0AC6-918C-402D-B31D-6AF14F6D91E4}" srcOrd="0" destOrd="0" presId="urn:microsoft.com/office/officeart/2005/8/layout/vList5"/>
    <dgm:cxn modelId="{B137D251-2B91-461A-9FC2-697D2C0E18F6}" type="presOf" srcId="{34ED714F-5343-4E0D-AA26-960F867579C6}" destId="{EEEA93F0-199A-426A-9F80-756E93C8E795}" srcOrd="0" destOrd="0" presId="urn:microsoft.com/office/officeart/2005/8/layout/vList5"/>
    <dgm:cxn modelId="{E72753F6-A1FA-4A7B-8ACE-E3A49241CD36}" type="presOf" srcId="{229FA523-422E-4E1F-A494-15DE2B0195F7}" destId="{9E94DF44-F34A-4A91-B29B-41551783C1ED}" srcOrd="0" destOrd="0" presId="urn:microsoft.com/office/officeart/2005/8/layout/vList5"/>
    <dgm:cxn modelId="{11A10DAD-64D9-49C1-9C3E-EA16BD3B398C}" srcId="{34ED714F-5343-4E0D-AA26-960F867579C6}" destId="{BE018402-56B9-4ECC-A6E7-73344F4EEF17}" srcOrd="4" destOrd="0" parTransId="{6F5361F7-8766-4639-B77F-E24960C6C7CB}" sibTransId="{6BDF1E5C-D2D1-4D68-A50E-D2C494CBC439}"/>
    <dgm:cxn modelId="{80A5CD16-CFBB-4B8D-8E06-2C0E56BEA433}" srcId="{34ED714F-5343-4E0D-AA26-960F867579C6}" destId="{8ABBE6D4-0424-426E-80AC-199EEE1CDB91}" srcOrd="5" destOrd="0" parTransId="{0042B57A-329E-4A09-9D80-DA0091A5260B}" sibTransId="{979DEFBC-8106-4CF5-8ADC-032A47A2ADB2}"/>
    <dgm:cxn modelId="{F951B368-6962-4A71-B8FD-86AC8CD32032}" srcId="{34ED714F-5343-4E0D-AA26-960F867579C6}" destId="{7E85B132-96E4-4E80-9A5B-56E90A8A58D8}" srcOrd="0" destOrd="0" parTransId="{29C9DAD4-015D-4E72-97F8-5710B2E1924B}" sibTransId="{207A4F0D-5691-464C-B62C-C19770A55227}"/>
    <dgm:cxn modelId="{4EABAE5F-3D73-44E6-A774-05C36DCD1ABD}" type="presParOf" srcId="{EEEA93F0-199A-426A-9F80-756E93C8E795}" destId="{685F7FCB-E4C8-40C1-8327-A097709AED3A}" srcOrd="0" destOrd="0" presId="urn:microsoft.com/office/officeart/2005/8/layout/vList5"/>
    <dgm:cxn modelId="{FFBBD7E6-58E9-4971-9FEA-A1903B1FD672}" type="presParOf" srcId="{685F7FCB-E4C8-40C1-8327-A097709AED3A}" destId="{C9FFAC58-9065-4A63-89FB-FD016789B687}" srcOrd="0" destOrd="0" presId="urn:microsoft.com/office/officeart/2005/8/layout/vList5"/>
    <dgm:cxn modelId="{4B2202A8-B48E-4A8C-8B15-2FA8902BEA88}" type="presParOf" srcId="{EEEA93F0-199A-426A-9F80-756E93C8E795}" destId="{51E8BB3B-2D62-49CF-8834-B3B51DCCDE1B}" srcOrd="1" destOrd="0" presId="urn:microsoft.com/office/officeart/2005/8/layout/vList5"/>
    <dgm:cxn modelId="{3BB18D85-BFCC-4236-9875-883C60DAE78A}" type="presParOf" srcId="{EEEA93F0-199A-426A-9F80-756E93C8E795}" destId="{5209B91C-2356-4D37-B088-A1B82B8D21E8}" srcOrd="2" destOrd="0" presId="urn:microsoft.com/office/officeart/2005/8/layout/vList5"/>
    <dgm:cxn modelId="{040FEE63-49BC-4C42-87A7-4DD81F3CFDE3}" type="presParOf" srcId="{5209B91C-2356-4D37-B088-A1B82B8D21E8}" destId="{941F0AC6-918C-402D-B31D-6AF14F6D91E4}" srcOrd="0" destOrd="0" presId="urn:microsoft.com/office/officeart/2005/8/layout/vList5"/>
    <dgm:cxn modelId="{3ADD9552-3727-4600-8067-52307D818104}" type="presParOf" srcId="{EEEA93F0-199A-426A-9F80-756E93C8E795}" destId="{5D85AC43-1BEC-4204-92F9-8DABE6537848}" srcOrd="3" destOrd="0" presId="urn:microsoft.com/office/officeart/2005/8/layout/vList5"/>
    <dgm:cxn modelId="{2329ACAA-6DA1-46E2-B69D-7FD7B8A2066F}" type="presParOf" srcId="{EEEA93F0-199A-426A-9F80-756E93C8E795}" destId="{725EFD22-A135-4BFB-9112-BBA7DB347134}" srcOrd="4" destOrd="0" presId="urn:microsoft.com/office/officeart/2005/8/layout/vList5"/>
    <dgm:cxn modelId="{5D66D6B0-DCC3-48C2-BD93-6704328048C4}" type="presParOf" srcId="{725EFD22-A135-4BFB-9112-BBA7DB347134}" destId="{9A77DF48-C275-4D40-B58F-9041E3520F6A}" srcOrd="0" destOrd="0" presId="urn:microsoft.com/office/officeart/2005/8/layout/vList5"/>
    <dgm:cxn modelId="{ADA24ECC-766A-4D53-9F3D-EEC96AF15D10}" type="presParOf" srcId="{EEEA93F0-199A-426A-9F80-756E93C8E795}" destId="{359CDB82-8B86-45FF-9E82-DEB414DE1239}" srcOrd="5" destOrd="0" presId="urn:microsoft.com/office/officeart/2005/8/layout/vList5"/>
    <dgm:cxn modelId="{E577B124-AD92-44A0-B48D-B0607A7925BE}" type="presParOf" srcId="{EEEA93F0-199A-426A-9F80-756E93C8E795}" destId="{3952EC63-7F76-4FEB-9CDA-14F476635009}" srcOrd="6" destOrd="0" presId="urn:microsoft.com/office/officeart/2005/8/layout/vList5"/>
    <dgm:cxn modelId="{9FD5F024-6B7A-4D75-97CA-BD66090059F6}" type="presParOf" srcId="{3952EC63-7F76-4FEB-9CDA-14F476635009}" destId="{9E94DF44-F34A-4A91-B29B-41551783C1ED}" srcOrd="0" destOrd="0" presId="urn:microsoft.com/office/officeart/2005/8/layout/vList5"/>
    <dgm:cxn modelId="{E70A245A-EE23-439E-A591-433E69995354}" type="presParOf" srcId="{EEEA93F0-199A-426A-9F80-756E93C8E795}" destId="{B35EC8B3-9D01-401A-A60E-D80912C95603}" srcOrd="7" destOrd="0" presId="urn:microsoft.com/office/officeart/2005/8/layout/vList5"/>
    <dgm:cxn modelId="{45C2532B-69BB-4734-97E3-529EC9691CD6}" type="presParOf" srcId="{EEEA93F0-199A-426A-9F80-756E93C8E795}" destId="{B87BC389-42C1-4CD2-B189-DF325B978629}" srcOrd="8" destOrd="0" presId="urn:microsoft.com/office/officeart/2005/8/layout/vList5"/>
    <dgm:cxn modelId="{4802EC8C-543B-4395-934A-7257DBCC171E}" type="presParOf" srcId="{B87BC389-42C1-4CD2-B189-DF325B978629}" destId="{54E6E58E-E1E1-4BFE-835D-3A4789B9CD6C}" srcOrd="0" destOrd="0" presId="urn:microsoft.com/office/officeart/2005/8/layout/vList5"/>
    <dgm:cxn modelId="{4F557EBD-10AF-4476-B334-A0A61FF7A5E6}" type="presParOf" srcId="{EEEA93F0-199A-426A-9F80-756E93C8E795}" destId="{B761D074-4EA2-40A6-9FFA-20794A9CF10A}" srcOrd="9" destOrd="0" presId="urn:microsoft.com/office/officeart/2005/8/layout/vList5"/>
    <dgm:cxn modelId="{FE666D23-9A8C-4623-9083-1E26B132FD85}" type="presParOf" srcId="{EEEA93F0-199A-426A-9F80-756E93C8E795}" destId="{7C744CC9-7B4D-4BCA-B6CC-E20789849456}" srcOrd="10" destOrd="0" presId="urn:microsoft.com/office/officeart/2005/8/layout/vList5"/>
    <dgm:cxn modelId="{59AC53FD-627A-4939-A29A-59ED9D9AC7C1}" type="presParOf" srcId="{7C744CC9-7B4D-4BCA-B6CC-E20789849456}" destId="{4C1F839D-6511-4269-9FFB-80437742081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Designated Officer chuan “service” </a:t>
          </a:r>
          <a:r>
            <a:rPr lang="en-US" sz="2200" b="1" dirty="0" err="1" smtClean="0"/>
            <a:t>dilna</a:t>
          </a:r>
          <a:r>
            <a:rPr lang="en-US" sz="2200" b="1" dirty="0" smtClean="0"/>
            <a:t> a dawn </a:t>
          </a:r>
          <a:r>
            <a:rPr lang="en-US" sz="2200" b="1" dirty="0" err="1" smtClean="0"/>
            <a:t>chu</a:t>
          </a:r>
          <a:r>
            <a:rPr lang="en-US" sz="2200" b="1" dirty="0" smtClean="0"/>
            <a:t> </a:t>
          </a:r>
          <a:r>
            <a:rPr lang="en-US" sz="2200" b="1" dirty="0" err="1" smtClean="0"/>
            <a:t>hunbi</a:t>
          </a:r>
          <a:r>
            <a:rPr lang="en-US" sz="2200" b="1" dirty="0" smtClean="0"/>
            <a:t> </a:t>
          </a:r>
          <a:r>
            <a:rPr lang="en-US" sz="2200" b="1" dirty="0" err="1" smtClean="0"/>
            <a:t>tiam</a:t>
          </a:r>
          <a:r>
            <a:rPr lang="en-US" sz="2200" b="1" dirty="0" smtClean="0"/>
            <a:t> </a:t>
          </a:r>
          <a:r>
            <a:rPr lang="en-US" sz="2200" b="1" dirty="0" err="1" smtClean="0"/>
            <a:t>chhungin</a:t>
          </a:r>
          <a:r>
            <a:rPr lang="en-US" sz="2200" b="1" dirty="0" smtClean="0"/>
            <a:t> a </a:t>
          </a:r>
          <a:r>
            <a:rPr lang="en-US" sz="2200" b="1" dirty="0" err="1" smtClean="0"/>
            <a:t>pe</a:t>
          </a:r>
          <a:r>
            <a:rPr lang="en-US" sz="2200" b="1" dirty="0" smtClean="0"/>
            <a:t> </a:t>
          </a:r>
          <a:r>
            <a:rPr lang="en-US" sz="2200" b="1" dirty="0" err="1" smtClean="0"/>
            <a:t>emaw</a:t>
          </a:r>
          <a:r>
            <a:rPr lang="en-US" sz="2200" b="1" dirty="0" smtClean="0"/>
            <a:t> </a:t>
          </a:r>
          <a:r>
            <a:rPr lang="en-US" sz="2200" b="1" dirty="0" err="1" smtClean="0"/>
            <a:t>dilna</a:t>
          </a:r>
          <a:r>
            <a:rPr lang="en-US" sz="2200" b="1" dirty="0" smtClean="0"/>
            <a:t> </a:t>
          </a:r>
          <a:r>
            <a:rPr lang="en-US" sz="2200" b="1" dirty="0" err="1" smtClean="0"/>
            <a:t>chu</a:t>
          </a:r>
          <a:r>
            <a:rPr lang="en-US" sz="2200" b="1" dirty="0" smtClean="0"/>
            <a:t> </a:t>
          </a:r>
          <a:r>
            <a:rPr lang="en-US" sz="2200" b="1" dirty="0" err="1" smtClean="0"/>
            <a:t>chhan</a:t>
          </a:r>
          <a:r>
            <a:rPr lang="en-US" sz="2200" b="1" dirty="0" smtClean="0"/>
            <a:t>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vang</a:t>
          </a:r>
          <a:r>
            <a:rPr lang="en-US" sz="2200" b="1" dirty="0" smtClean="0"/>
            <a:t> </a:t>
          </a:r>
          <a:r>
            <a:rPr lang="en-US" sz="2200" b="1" dirty="0" err="1" smtClean="0"/>
            <a:t>mumal</a:t>
          </a:r>
          <a:r>
            <a:rPr lang="en-US" sz="2200" b="1" dirty="0" smtClean="0"/>
            <a:t> </a:t>
          </a:r>
          <a:r>
            <a:rPr lang="en-US" sz="2200" b="1" dirty="0" err="1" smtClean="0"/>
            <a:t>tak</a:t>
          </a:r>
          <a:r>
            <a:rPr lang="en-US" sz="2200" b="1" dirty="0" smtClean="0"/>
            <a:t> </a:t>
          </a:r>
          <a:r>
            <a:rPr lang="en-US" sz="2200" b="1" dirty="0" err="1" smtClean="0"/>
            <a:t>nen</a:t>
          </a:r>
          <a:r>
            <a:rPr lang="en-US" sz="2200" b="1" dirty="0" smtClean="0"/>
            <a:t> a </a:t>
          </a:r>
          <a:r>
            <a:rPr lang="en-US" sz="2200" b="1" dirty="0" err="1" smtClean="0"/>
            <a:t>hnawl</a:t>
          </a:r>
          <a:r>
            <a:rPr lang="en-US" sz="2200" b="1" dirty="0" smtClean="0"/>
            <a:t> </a:t>
          </a:r>
          <a:r>
            <a:rPr lang="en-US" sz="2200" b="1" dirty="0" err="1" smtClean="0"/>
            <a:t>thei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{Sec 7(2)}</a:t>
          </a:r>
          <a:endParaRPr lang="en-IN" sz="22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A563D412-B4EA-458B-A641-8A3301499D4C}">
      <dgm:prSet custT="1"/>
      <dgm:spPr/>
      <dgm:t>
        <a:bodyPr/>
        <a:lstStyle/>
        <a:p>
          <a:pPr algn="just" rtl="0"/>
          <a:r>
            <a:rPr lang="en-US" sz="1800" b="1" dirty="0" err="1" smtClean="0"/>
            <a:t>Dilna</a:t>
          </a:r>
          <a:r>
            <a:rPr lang="en-US" sz="1800" b="1" dirty="0" smtClean="0"/>
            <a:t> </a:t>
          </a:r>
          <a:r>
            <a:rPr lang="en-US" sz="1800" b="1" dirty="0" err="1" smtClean="0"/>
            <a:t>chu</a:t>
          </a:r>
          <a:r>
            <a:rPr lang="en-US" sz="1800" b="1" dirty="0" smtClean="0"/>
            <a:t> Designated Officer in a </a:t>
          </a:r>
          <a:r>
            <a:rPr lang="en-US" sz="1800" b="1" dirty="0" err="1" smtClean="0"/>
            <a:t>hnawl</a:t>
          </a:r>
          <a:r>
            <a:rPr lang="en-US" sz="1800" b="1" dirty="0" smtClean="0"/>
            <a:t> </a:t>
          </a:r>
          <a:r>
            <a:rPr lang="en-US" sz="1800" b="1" dirty="0" err="1" smtClean="0"/>
            <a:t>anih</a:t>
          </a:r>
          <a:r>
            <a:rPr lang="en-US" sz="1800" b="1" dirty="0" smtClean="0"/>
            <a:t> chuan a </a:t>
          </a:r>
          <a:r>
            <a:rPr lang="en-US" sz="1800" b="1" dirty="0" err="1" smtClean="0"/>
            <a:t>diltu</a:t>
          </a:r>
          <a:r>
            <a:rPr lang="en-US" sz="1800" b="1" dirty="0" smtClean="0"/>
            <a:t> </a:t>
          </a:r>
          <a:r>
            <a:rPr lang="en-US" sz="1800" b="1" dirty="0" err="1" smtClean="0"/>
            <a:t>hnenah</a:t>
          </a:r>
          <a:r>
            <a:rPr lang="en-US" sz="1800" b="1" dirty="0" smtClean="0"/>
            <a:t>:</a:t>
          </a:r>
        </a:p>
        <a:p>
          <a:pPr algn="just" rtl="0"/>
          <a:r>
            <a:rPr lang="en-US" sz="1800" b="1" dirty="0" smtClean="0"/>
            <a:t>a) </a:t>
          </a:r>
          <a:r>
            <a:rPr lang="en-US" sz="1800" b="1" dirty="0" err="1" smtClean="0"/>
            <a:t>Hnawl</a:t>
          </a:r>
          <a:r>
            <a:rPr lang="en-US" sz="1800" b="1" dirty="0" smtClean="0"/>
            <a:t> a </a:t>
          </a:r>
          <a:r>
            <a:rPr lang="en-US" sz="1800" b="1" dirty="0" err="1" smtClean="0"/>
            <a:t>nih</a:t>
          </a:r>
          <a:r>
            <a:rPr lang="en-US" sz="1800" b="1" dirty="0" smtClean="0"/>
            <a:t> </a:t>
          </a:r>
          <a:r>
            <a:rPr lang="en-US" sz="1800" b="1" dirty="0" err="1" smtClean="0"/>
            <a:t>chhan</a:t>
          </a:r>
          <a:r>
            <a:rPr lang="en-US" sz="1800" b="1" dirty="0" smtClean="0"/>
            <a:t> </a:t>
          </a:r>
          <a:r>
            <a:rPr lang="en-US" sz="1800" b="1" dirty="0" err="1" smtClean="0"/>
            <a:t>chiang</a:t>
          </a:r>
          <a:r>
            <a:rPr lang="en-US" sz="1800" b="1" dirty="0" smtClean="0"/>
            <a:t> </a:t>
          </a:r>
          <a:r>
            <a:rPr lang="en-US" sz="1800" b="1" dirty="0" err="1" smtClean="0"/>
            <a:t>takin</a:t>
          </a:r>
          <a:r>
            <a:rPr lang="en-US" sz="1800" b="1" dirty="0" smtClean="0"/>
            <a:t> a </a:t>
          </a:r>
          <a:r>
            <a:rPr lang="en-US" sz="1800" b="1" dirty="0" err="1" smtClean="0"/>
            <a:t>ziak</a:t>
          </a:r>
          <a:r>
            <a:rPr lang="en-US" sz="1800" b="1" dirty="0" smtClean="0"/>
            <a:t> </a:t>
          </a:r>
          <a:r>
            <a:rPr lang="en-US" sz="1800" b="1" dirty="0" err="1" smtClean="0"/>
            <a:t>ang</a:t>
          </a:r>
          <a:endParaRPr lang="en-US" sz="1800" b="1" dirty="0" smtClean="0"/>
        </a:p>
        <a:p>
          <a:pPr algn="just" rtl="0"/>
          <a:r>
            <a:rPr lang="en-US" sz="1800" b="1" dirty="0" smtClean="0"/>
            <a:t>b) </a:t>
          </a:r>
          <a:r>
            <a:rPr lang="en-US" sz="1800" b="1" dirty="0" err="1" smtClean="0"/>
            <a:t>Dilna</a:t>
          </a:r>
          <a:r>
            <a:rPr lang="en-US" sz="1800" b="1" dirty="0" smtClean="0"/>
            <a:t> </a:t>
          </a:r>
          <a:r>
            <a:rPr lang="en-US" sz="1800" b="1" dirty="0" err="1" smtClean="0"/>
            <a:t>hnawl</a:t>
          </a:r>
          <a:r>
            <a:rPr lang="en-US" sz="1800" b="1" dirty="0" smtClean="0"/>
            <a:t> </a:t>
          </a:r>
          <a:r>
            <a:rPr lang="en-US" sz="1800" b="1" dirty="0" err="1" smtClean="0"/>
            <a:t>anih</a:t>
          </a:r>
          <a:r>
            <a:rPr lang="en-US" sz="1800" b="1" dirty="0" smtClean="0"/>
            <a:t> </a:t>
          </a:r>
          <a:r>
            <a:rPr lang="en-US" sz="1800" b="1" dirty="0" err="1" smtClean="0"/>
            <a:t>vanga</a:t>
          </a:r>
          <a:r>
            <a:rPr lang="en-US" sz="1800" b="1" dirty="0" smtClean="0"/>
            <a:t> </a:t>
          </a:r>
          <a:r>
            <a:rPr lang="en-US" sz="1800" b="1" dirty="0" err="1" smtClean="0"/>
            <a:t>thuneitu</a:t>
          </a:r>
          <a:r>
            <a:rPr lang="en-US" sz="1800" b="1" dirty="0" smtClean="0"/>
            <a:t> sang </a:t>
          </a:r>
          <a:r>
            <a:rPr lang="en-US" sz="1800" b="1" dirty="0" err="1" smtClean="0"/>
            <a:t>zawk</a:t>
          </a:r>
          <a:r>
            <a:rPr lang="en-US" sz="1800" b="1" dirty="0" smtClean="0"/>
            <a:t> </a:t>
          </a:r>
          <a:r>
            <a:rPr lang="en-US" sz="1800" b="1" dirty="0" err="1" smtClean="0"/>
            <a:t>hnena</a:t>
          </a:r>
          <a:r>
            <a:rPr lang="en-US" sz="1800" b="1" dirty="0" smtClean="0"/>
            <a:t> </a:t>
          </a:r>
          <a:r>
            <a:rPr lang="en-US" sz="1800" b="1" dirty="0" err="1" smtClean="0"/>
            <a:t>thlen</a:t>
          </a:r>
          <a:r>
            <a:rPr lang="en-US" sz="1800" b="1" dirty="0" smtClean="0"/>
            <a:t> </a:t>
          </a:r>
          <a:r>
            <a:rPr lang="en-US" sz="1800" b="1" dirty="0" err="1" smtClean="0"/>
            <a:t>theih</a:t>
          </a:r>
          <a:r>
            <a:rPr lang="en-US" sz="1800" b="1" dirty="0" smtClean="0"/>
            <a:t> </a:t>
          </a:r>
          <a:r>
            <a:rPr lang="en-US" sz="1800" b="1" dirty="0" err="1" smtClean="0"/>
            <a:t>hun</a:t>
          </a:r>
          <a:r>
            <a:rPr lang="en-US" sz="1800" b="1" dirty="0" smtClean="0"/>
            <a:t> </a:t>
          </a:r>
          <a:r>
            <a:rPr lang="en-US" sz="1800" b="1" dirty="0" err="1" smtClean="0"/>
            <a:t>chhung</a:t>
          </a:r>
          <a:endParaRPr lang="en-US" sz="1800" b="1" dirty="0" smtClean="0"/>
        </a:p>
        <a:p>
          <a:pPr algn="just" rtl="0"/>
          <a:r>
            <a:rPr lang="en-US" sz="1800" b="1" dirty="0" smtClean="0"/>
            <a:t>c) </a:t>
          </a:r>
          <a:r>
            <a:rPr lang="en-US" sz="1800" b="1" dirty="0" err="1" smtClean="0"/>
            <a:t>Lungawilohna</a:t>
          </a:r>
          <a:r>
            <a:rPr lang="en-US" sz="1800" b="1" dirty="0" smtClean="0"/>
            <a:t> </a:t>
          </a:r>
          <a:r>
            <a:rPr lang="en-US" sz="1800" b="1" dirty="0" err="1" smtClean="0"/>
            <a:t>thlenna</a:t>
          </a:r>
          <a:r>
            <a:rPr lang="en-US" sz="1800" b="1" dirty="0" smtClean="0"/>
            <a:t> </a:t>
          </a:r>
          <a:r>
            <a:rPr lang="en-US" sz="1800" b="1" dirty="0" err="1" smtClean="0"/>
            <a:t>tur</a:t>
          </a:r>
          <a:r>
            <a:rPr lang="en-US" sz="1800" b="1" dirty="0" smtClean="0"/>
            <a:t> First Appellate Authority</a:t>
          </a:r>
        </a:p>
        <a:p>
          <a:pPr algn="just" rtl="0"/>
          <a:endParaRPr lang="en-IN" sz="2200" b="1" dirty="0"/>
        </a:p>
      </dgm:t>
    </dgm:pt>
    <dgm:pt modelId="{1809F1B3-F3EF-44D3-B907-86D19892E501}" type="parTrans" cxnId="{7C02CD00-89FA-460E-BC63-932E39D9677D}">
      <dgm:prSet/>
      <dgm:spPr/>
    </dgm:pt>
    <dgm:pt modelId="{66622ED5-DB0F-4902-838D-03D5377B8034}" type="sibTrans" cxnId="{7C02CD00-89FA-460E-BC63-932E39D9677D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3F1B86B7-DF43-4C0B-9C45-5D1223583ACA}" type="pres">
      <dgm:prSet presAssocID="{A563D412-B4EA-458B-A641-8A3301499D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3E0EA60-29D7-4216-AF18-26DA1F4A7133}" type="presOf" srcId="{A563D412-B4EA-458B-A641-8A3301499D4C}" destId="{3F1B86B7-DF43-4C0B-9C45-5D1223583ACA}" srcOrd="0" destOrd="0" presId="urn:microsoft.com/office/officeart/2005/8/layout/vList2"/>
    <dgm:cxn modelId="{7C02CD00-89FA-460E-BC63-932E39D9677D}" srcId="{B99B9F80-55A9-4FC9-AE43-65CD97C4F028}" destId="{A563D412-B4EA-458B-A641-8A3301499D4C}" srcOrd="1" destOrd="0" parTransId="{1809F1B3-F3EF-44D3-B907-86D19892E501}" sibTransId="{66622ED5-DB0F-4902-838D-03D5377B8034}"/>
    <dgm:cxn modelId="{7854343D-DD92-4C24-92D2-BFF17A1F6458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21A5C233-BA29-4826-A5D9-CDC10902401C}" type="presOf" srcId="{B0E6B976-4A87-487F-95CE-799517E72DBE}" destId="{A1A7742B-C352-4220-8526-CABA47C475CA}" srcOrd="0" destOrd="0" presId="urn:microsoft.com/office/officeart/2005/8/layout/vList2"/>
    <dgm:cxn modelId="{B97E2B3F-51A4-4CA6-8ED7-7304887F725D}" type="presParOf" srcId="{05B988AA-F4B3-44F1-8A96-A7D2B9F66BEA}" destId="{A1A7742B-C352-4220-8526-CABA47C475CA}" srcOrd="0" destOrd="0" presId="urn:microsoft.com/office/officeart/2005/8/layout/vList2"/>
    <dgm:cxn modelId="{391AD7F3-A461-4D73-8036-637A3D9C7F55}" type="presParOf" srcId="{05B988AA-F4B3-44F1-8A96-A7D2B9F66BEA}" destId="{2E2A45F5-FAF0-4C48-AC8B-8BB6F560C9B1}" srcOrd="1" destOrd="0" presId="urn:microsoft.com/office/officeart/2005/8/layout/vList2"/>
    <dgm:cxn modelId="{6AF8637D-A761-4733-9B9E-38DB52609FE9}" type="presParOf" srcId="{05B988AA-F4B3-44F1-8A96-A7D2B9F66BEA}" destId="{3F1B86B7-DF43-4C0B-9C45-5D1223583AC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“service”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chhuak</a:t>
          </a:r>
          <a:r>
            <a:rPr lang="en-US" sz="2200" b="1" dirty="0" smtClean="0"/>
            <a:t> </a:t>
          </a:r>
          <a:r>
            <a:rPr lang="en-US" sz="2200" b="1" dirty="0" err="1" smtClean="0"/>
            <a:t>hun</a:t>
          </a:r>
          <a:r>
            <a:rPr lang="en-US" sz="2200" b="1" dirty="0" smtClean="0"/>
            <a:t> bi </a:t>
          </a:r>
          <a:r>
            <a:rPr lang="en-US" sz="2200" b="1" dirty="0" err="1" smtClean="0"/>
            <a:t>tiam</a:t>
          </a:r>
          <a:r>
            <a:rPr lang="en-US" sz="2200" b="1" dirty="0" smtClean="0"/>
            <a:t> hi </a:t>
          </a:r>
          <a:r>
            <a:rPr lang="en-US" sz="2200" b="1" dirty="0" err="1" smtClean="0"/>
            <a:t>dilna</a:t>
          </a:r>
          <a:r>
            <a:rPr lang="en-US" sz="2200" b="1" dirty="0" smtClean="0"/>
            <a:t> Designated Officer </a:t>
          </a:r>
          <a:r>
            <a:rPr lang="en-US" sz="2200" b="1" dirty="0" err="1" smtClean="0"/>
            <a:t>emaw</a:t>
          </a:r>
          <a:r>
            <a:rPr lang="en-US" sz="2200" b="1" dirty="0" smtClean="0"/>
            <a:t> </a:t>
          </a:r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</a:t>
          </a:r>
          <a:r>
            <a:rPr lang="en-US" sz="2200" b="1" dirty="0" err="1" smtClean="0"/>
            <a:t>mawhphurtu</a:t>
          </a:r>
          <a:r>
            <a:rPr lang="en-US" sz="2200" b="1" dirty="0" smtClean="0"/>
            <a:t> dang DO in a </a:t>
          </a:r>
          <a:r>
            <a:rPr lang="en-US" sz="2200" b="1" dirty="0" err="1" smtClean="0"/>
            <a:t>ruat</a:t>
          </a:r>
          <a:r>
            <a:rPr lang="en-US" sz="2200" b="1" dirty="0" smtClean="0"/>
            <a:t> </a:t>
          </a:r>
          <a:r>
            <a:rPr lang="en-US" sz="2200" b="1" dirty="0" err="1" smtClean="0"/>
            <a:t>emaw</a:t>
          </a:r>
          <a:r>
            <a:rPr lang="en-US" sz="2200" b="1" dirty="0" smtClean="0"/>
            <a:t> ten an dawn </a:t>
          </a:r>
          <a:r>
            <a:rPr lang="en-US" sz="2200" b="1" dirty="0" err="1" smtClean="0"/>
            <a:t>ni</a:t>
          </a:r>
          <a:r>
            <a:rPr lang="en-US" sz="2200" b="1" dirty="0" smtClean="0"/>
            <a:t> </a:t>
          </a:r>
          <a:r>
            <a:rPr lang="en-US" sz="2200" b="1" dirty="0" err="1" smtClean="0"/>
            <a:t>atanga</a:t>
          </a:r>
          <a:r>
            <a:rPr lang="en-US" sz="2200" b="1" dirty="0" smtClean="0"/>
            <a:t> </a:t>
          </a:r>
          <a:r>
            <a:rPr lang="en-US" sz="2200" b="1" dirty="0" err="1" smtClean="0"/>
            <a:t>chhiar</a:t>
          </a:r>
          <a:r>
            <a:rPr lang="en-US" sz="2200" b="1" dirty="0" smtClean="0"/>
            <a:t> tan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 {Sec 7}</a:t>
          </a:r>
          <a:endParaRPr lang="en-IN" sz="2200" b="1" dirty="0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74D00D1E-FA56-4D04-93E7-36A3F3A91B32}">
      <dgm:prSet custT="1"/>
      <dgm:spPr/>
      <dgm:t>
        <a:bodyPr/>
        <a:lstStyle/>
        <a:p>
          <a:pPr algn="just" rtl="0"/>
          <a:r>
            <a:rPr lang="en-US" sz="2200" b="1" dirty="0" err="1" smtClean="0"/>
            <a:t>Hunbi</a:t>
          </a:r>
          <a:r>
            <a:rPr lang="en-US" sz="2200" b="1" dirty="0" smtClean="0"/>
            <a:t> </a:t>
          </a:r>
          <a:r>
            <a:rPr lang="en-US" sz="2200" b="1" dirty="0" err="1" smtClean="0"/>
            <a:t>tiam</a:t>
          </a:r>
          <a:r>
            <a:rPr lang="en-US" sz="2200" b="1" dirty="0" smtClean="0"/>
            <a:t> </a:t>
          </a:r>
          <a:r>
            <a:rPr lang="en-US" sz="2200" b="1" dirty="0" err="1" smtClean="0"/>
            <a:t>chhiar</a:t>
          </a:r>
          <a:r>
            <a:rPr lang="en-US" sz="2200" b="1" dirty="0" smtClean="0"/>
            <a:t> </a:t>
          </a:r>
          <a:r>
            <a:rPr lang="en-US" sz="2200" b="1" dirty="0" err="1" smtClean="0"/>
            <a:t>nan</a:t>
          </a:r>
          <a:r>
            <a:rPr lang="en-US" sz="2200" b="1" dirty="0" smtClean="0"/>
            <a:t> </a:t>
          </a:r>
          <a:r>
            <a:rPr lang="en-US" sz="2200" b="1" dirty="0" err="1" smtClean="0"/>
            <a:t>hian</a:t>
          </a:r>
          <a:r>
            <a:rPr lang="en-US" sz="2200" b="1" dirty="0" smtClean="0"/>
            <a:t> “Sunday”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sawrkar</a:t>
          </a:r>
          <a:r>
            <a:rPr lang="en-US" sz="2200" b="1" dirty="0" smtClean="0"/>
            <a:t> in “public holiday” a </a:t>
          </a:r>
          <a:r>
            <a:rPr lang="en-US" sz="2200" b="1" dirty="0" err="1" smtClean="0"/>
            <a:t>puan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</a:t>
          </a:r>
          <a:r>
            <a:rPr lang="en-US" sz="2200" b="1" dirty="0" err="1" smtClean="0"/>
            <a:t>chhiar</a:t>
          </a:r>
          <a:r>
            <a:rPr lang="en-US" sz="2200" b="1" dirty="0" smtClean="0"/>
            <a:t> </a:t>
          </a:r>
          <a:r>
            <a:rPr lang="en-US" sz="2200" b="1" dirty="0" err="1" smtClean="0"/>
            <a:t>tel</a:t>
          </a:r>
          <a:r>
            <a:rPr lang="en-US" sz="2200" b="1" dirty="0" smtClean="0"/>
            <a:t> </a:t>
          </a:r>
          <a:r>
            <a:rPr lang="en-US" sz="2200" b="1" dirty="0" err="1" smtClean="0"/>
            <a:t>loh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{Rule 4}</a:t>
          </a:r>
          <a:endParaRPr lang="en-IN" sz="2200" b="1" dirty="0"/>
        </a:p>
      </dgm:t>
    </dgm:pt>
    <dgm:pt modelId="{D4C2F2B0-9917-4366-9FFC-CE8BAB5DA880}" type="parTrans" cxnId="{E9B95E41-C616-436F-B21A-B3BA74E33A45}">
      <dgm:prSet/>
      <dgm:spPr/>
    </dgm:pt>
    <dgm:pt modelId="{02F720F7-438A-48C3-AE9A-8A71BA91A01E}" type="sibTrans" cxnId="{E9B95E41-C616-436F-B21A-B3BA74E33A45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910518B4-E6CA-4163-9DF9-0FD5EF3BA60A}" type="pres">
      <dgm:prSet presAssocID="{74D00D1E-FA56-4D04-93E7-36A3F3A91B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B95E41-C616-436F-B21A-B3BA74E33A45}" srcId="{B99B9F80-55A9-4FC9-AE43-65CD97C4F028}" destId="{74D00D1E-FA56-4D04-93E7-36A3F3A91B32}" srcOrd="1" destOrd="0" parTransId="{D4C2F2B0-9917-4366-9FFC-CE8BAB5DA880}" sibTransId="{02F720F7-438A-48C3-AE9A-8A71BA91A01E}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EA74F4EF-03C9-461D-9F1A-7322FABDBFBC}" type="presOf" srcId="{B0E6B976-4A87-487F-95CE-799517E72DBE}" destId="{A1A7742B-C352-4220-8526-CABA47C475CA}" srcOrd="0" destOrd="0" presId="urn:microsoft.com/office/officeart/2005/8/layout/vList2"/>
    <dgm:cxn modelId="{7EE3DAFC-E36B-4EE0-BCEA-F6CADD3A1937}" type="presOf" srcId="{B99B9F80-55A9-4FC9-AE43-65CD97C4F028}" destId="{05B988AA-F4B3-44F1-8A96-A7D2B9F66BEA}" srcOrd="0" destOrd="0" presId="urn:microsoft.com/office/officeart/2005/8/layout/vList2"/>
    <dgm:cxn modelId="{4371ECE6-2328-4DB2-A144-B7AAAB533344}" type="presOf" srcId="{74D00D1E-FA56-4D04-93E7-36A3F3A91B32}" destId="{910518B4-E6CA-4163-9DF9-0FD5EF3BA60A}" srcOrd="0" destOrd="0" presId="urn:microsoft.com/office/officeart/2005/8/layout/vList2"/>
    <dgm:cxn modelId="{FB9FB388-111C-4BE4-95FC-59519F102FF2}" type="presParOf" srcId="{05B988AA-F4B3-44F1-8A96-A7D2B9F66BEA}" destId="{A1A7742B-C352-4220-8526-CABA47C475CA}" srcOrd="0" destOrd="0" presId="urn:microsoft.com/office/officeart/2005/8/layout/vList2"/>
    <dgm:cxn modelId="{6BE829AD-A133-4548-AE21-F78D1B886D7C}" type="presParOf" srcId="{05B988AA-F4B3-44F1-8A96-A7D2B9F66BEA}" destId="{2E2A45F5-FAF0-4C48-AC8B-8BB6F560C9B1}" srcOrd="1" destOrd="0" presId="urn:microsoft.com/office/officeart/2005/8/layout/vList2"/>
    <dgm:cxn modelId="{AC011F64-985C-4CFB-98EF-C1BF79251ACD}" type="presParOf" srcId="{05B988AA-F4B3-44F1-8A96-A7D2B9F66BEA}" destId="{910518B4-E6CA-4163-9DF9-0FD5EF3BA6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</a:t>
          </a:r>
          <a:r>
            <a:rPr lang="en-US" sz="2200" b="1" dirty="0" err="1" smtClean="0"/>
            <a:t>lungawilohna</a:t>
          </a:r>
          <a:r>
            <a:rPr lang="en-US" sz="2200" b="1" dirty="0" smtClean="0"/>
            <a:t> </a:t>
          </a:r>
          <a:r>
            <a:rPr lang="en-US" sz="2200" b="1" dirty="0" err="1" smtClean="0"/>
            <a:t>thlenna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pakhatna</a:t>
          </a:r>
          <a:r>
            <a:rPr lang="en-US" sz="2200" b="1" dirty="0" smtClean="0"/>
            <a:t> “First Appellate Authority”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lungawilohna</a:t>
          </a:r>
          <a:r>
            <a:rPr lang="en-US" sz="2200" b="1" dirty="0" smtClean="0"/>
            <a:t> </a:t>
          </a:r>
          <a:r>
            <a:rPr lang="en-US" sz="2200" b="1" dirty="0" err="1" smtClean="0"/>
            <a:t>thlenna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pahnihna</a:t>
          </a:r>
          <a:r>
            <a:rPr lang="en-US" sz="2200" b="1" dirty="0" smtClean="0"/>
            <a:t> “Second Appellate Authority” </a:t>
          </a:r>
          <a:r>
            <a:rPr lang="en-US" sz="2200" b="1" dirty="0" err="1" smtClean="0"/>
            <a:t>te</a:t>
          </a:r>
          <a:r>
            <a:rPr lang="en-US" sz="2200" b="1" dirty="0" smtClean="0"/>
            <a:t> State </a:t>
          </a:r>
          <a:r>
            <a:rPr lang="en-US" sz="2200" b="1" dirty="0" err="1" smtClean="0"/>
            <a:t>sawrkar</a:t>
          </a:r>
          <a:r>
            <a:rPr lang="en-US" sz="2200" b="1" dirty="0" smtClean="0"/>
            <a:t> in Section 4(3) </a:t>
          </a:r>
          <a:r>
            <a:rPr lang="en-US" sz="2200" b="1" dirty="0" err="1" smtClean="0"/>
            <a:t>hmangin</a:t>
          </a:r>
          <a:r>
            <a:rPr lang="en-US" sz="2200" b="1" dirty="0" smtClean="0"/>
            <a:t> a </a:t>
          </a:r>
          <a:r>
            <a:rPr lang="en-US" sz="2200" b="1" dirty="0" err="1" smtClean="0"/>
            <a:t>ruat</a:t>
          </a:r>
          <a:r>
            <a:rPr lang="en-US" sz="2200" b="1" dirty="0" smtClean="0"/>
            <a:t> </a:t>
          </a:r>
          <a:r>
            <a:rPr lang="en-US" sz="2200" b="1" dirty="0" err="1" smtClean="0"/>
            <a:t>thei</a:t>
          </a:r>
          <a:endParaRPr lang="en-IN" sz="2200" b="1" dirty="0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74D00D1E-FA56-4D04-93E7-36A3F3A91B32}">
      <dgm:prSet custT="1"/>
      <dgm:spPr/>
      <dgm:t>
        <a:bodyPr/>
        <a:lstStyle/>
        <a:p>
          <a:pPr algn="just" rtl="0"/>
          <a:r>
            <a:rPr lang="en-US" sz="2200" b="1" dirty="0" smtClean="0"/>
            <a:t>First Appellate Authority </a:t>
          </a:r>
          <a:r>
            <a:rPr lang="en-US" sz="2200" b="1" dirty="0" err="1" smtClean="0"/>
            <a:t>chu</a:t>
          </a:r>
          <a:r>
            <a:rPr lang="en-US" sz="2200" b="1" dirty="0" smtClean="0"/>
            <a:t> Designated Officer </a:t>
          </a:r>
          <a:r>
            <a:rPr lang="en-US" sz="2200" b="1" dirty="0" err="1" smtClean="0"/>
            <a:t>aia</a:t>
          </a:r>
          <a:r>
            <a:rPr lang="en-US" sz="2200" b="1" dirty="0" smtClean="0"/>
            <a:t> </a:t>
          </a:r>
          <a:r>
            <a:rPr lang="en-US" sz="2200" b="1" dirty="0" err="1" smtClean="0"/>
            <a:t>nihna</a:t>
          </a:r>
          <a:r>
            <a:rPr lang="en-US" sz="2200" b="1" dirty="0" smtClean="0"/>
            <a:t> sang </a:t>
          </a:r>
          <a:r>
            <a:rPr lang="en-US" sz="2200" b="1" dirty="0" err="1" smtClean="0"/>
            <a:t>zawk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a, </a:t>
          </a:r>
          <a:r>
            <a:rPr lang="en-US" sz="2200" b="1" dirty="0" err="1" smtClean="0"/>
            <a:t>chutiangin</a:t>
          </a:r>
          <a:r>
            <a:rPr lang="en-US" sz="2200" b="1" dirty="0" smtClean="0"/>
            <a:t> Second Appellate Authority </a:t>
          </a:r>
          <a:r>
            <a:rPr lang="en-US" sz="2200" b="1" dirty="0" err="1" smtClean="0"/>
            <a:t>pawh</a:t>
          </a:r>
          <a:r>
            <a:rPr lang="en-US" sz="2200" b="1" dirty="0" smtClean="0"/>
            <a:t> First Appellate Authority </a:t>
          </a:r>
          <a:r>
            <a:rPr lang="en-US" sz="2200" b="1" dirty="0" err="1" smtClean="0"/>
            <a:t>aia</a:t>
          </a:r>
          <a:r>
            <a:rPr lang="en-US" sz="2200" b="1" dirty="0" smtClean="0"/>
            <a:t> </a:t>
          </a:r>
          <a:r>
            <a:rPr lang="en-US" sz="2200" b="1" dirty="0" err="1" smtClean="0"/>
            <a:t>nihna</a:t>
          </a:r>
          <a:r>
            <a:rPr lang="en-US" sz="2200" b="1" dirty="0" smtClean="0"/>
            <a:t> sang </a:t>
          </a:r>
          <a:r>
            <a:rPr lang="en-US" sz="2200" b="1" dirty="0" err="1" smtClean="0"/>
            <a:t>zawk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D4C2F2B0-9917-4366-9FFC-CE8BAB5DA880}" type="parTrans" cxnId="{E9B95E41-C616-436F-B21A-B3BA74E33A45}">
      <dgm:prSet/>
      <dgm:spPr/>
    </dgm:pt>
    <dgm:pt modelId="{02F720F7-438A-48C3-AE9A-8A71BA91A01E}" type="sibTrans" cxnId="{E9B95E41-C616-436F-B21A-B3BA74E33A45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910518B4-E6CA-4163-9DF9-0FD5EF3BA60A}" type="pres">
      <dgm:prSet presAssocID="{74D00D1E-FA56-4D04-93E7-36A3F3A91B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B95E41-C616-436F-B21A-B3BA74E33A45}" srcId="{B99B9F80-55A9-4FC9-AE43-65CD97C4F028}" destId="{74D00D1E-FA56-4D04-93E7-36A3F3A91B32}" srcOrd="1" destOrd="0" parTransId="{D4C2F2B0-9917-4366-9FFC-CE8BAB5DA880}" sibTransId="{02F720F7-438A-48C3-AE9A-8A71BA91A01E}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BDAEFA74-8239-476B-A79C-5A09F21E1F8C}" type="presOf" srcId="{B0E6B976-4A87-487F-95CE-799517E72DBE}" destId="{A1A7742B-C352-4220-8526-CABA47C475CA}" srcOrd="0" destOrd="0" presId="urn:microsoft.com/office/officeart/2005/8/layout/vList2"/>
    <dgm:cxn modelId="{9E9E4ED2-39FA-423B-93E8-36325BAC0A58}" type="presOf" srcId="{74D00D1E-FA56-4D04-93E7-36A3F3A91B32}" destId="{910518B4-E6CA-4163-9DF9-0FD5EF3BA60A}" srcOrd="0" destOrd="0" presId="urn:microsoft.com/office/officeart/2005/8/layout/vList2"/>
    <dgm:cxn modelId="{8B9E0141-74CA-421F-950D-5941EE0BA5AE}" type="presOf" srcId="{B99B9F80-55A9-4FC9-AE43-65CD97C4F028}" destId="{05B988AA-F4B3-44F1-8A96-A7D2B9F66BEA}" srcOrd="0" destOrd="0" presId="urn:microsoft.com/office/officeart/2005/8/layout/vList2"/>
    <dgm:cxn modelId="{04693060-3ACD-4AFF-A34D-D8AD41804493}" type="presParOf" srcId="{05B988AA-F4B3-44F1-8A96-A7D2B9F66BEA}" destId="{A1A7742B-C352-4220-8526-CABA47C475CA}" srcOrd="0" destOrd="0" presId="urn:microsoft.com/office/officeart/2005/8/layout/vList2"/>
    <dgm:cxn modelId="{0A92BB00-D8F1-4495-9FD3-A0A7E57DD4A6}" type="presParOf" srcId="{05B988AA-F4B3-44F1-8A96-A7D2B9F66BEA}" destId="{2E2A45F5-FAF0-4C48-AC8B-8BB6F560C9B1}" srcOrd="1" destOrd="0" presId="urn:microsoft.com/office/officeart/2005/8/layout/vList2"/>
    <dgm:cxn modelId="{3F12F659-A8E3-4C10-B6C0-173DE2B72B01}" type="presParOf" srcId="{05B988AA-F4B3-44F1-8A96-A7D2B9F66BEA}" destId="{910518B4-E6CA-4163-9DF9-0FD5EF3BA6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6EA0BA-97EE-4108-8217-2C110CD7216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5F43614-FEB2-4DC5-846E-9F18CEA0D5DD}">
      <dgm:prSet custT="1"/>
      <dgm:spPr/>
      <dgm:t>
        <a:bodyPr/>
        <a:lstStyle/>
        <a:p>
          <a:pPr algn="just" rtl="0"/>
          <a:r>
            <a:rPr lang="en-US" sz="2200" b="1" dirty="0" err="1" smtClean="0"/>
            <a:t>Sawrkar</a:t>
          </a:r>
          <a:r>
            <a:rPr lang="en-US" sz="2200" b="1" dirty="0" smtClean="0"/>
            <a:t> in </a:t>
          </a:r>
          <a:r>
            <a:rPr lang="en-US" sz="2200" b="1" dirty="0" err="1" smtClean="0"/>
            <a:t>mipuite</a:t>
          </a:r>
          <a:r>
            <a:rPr lang="en-US" sz="2200" b="1" dirty="0" smtClean="0"/>
            <a:t> </a:t>
          </a:r>
          <a:r>
            <a:rPr lang="en-US" sz="2200" b="1" dirty="0" err="1" smtClean="0"/>
            <a:t>hnena</a:t>
          </a:r>
          <a:r>
            <a:rPr lang="en-US" sz="2200" b="1" dirty="0" smtClean="0"/>
            <a:t> an </a:t>
          </a:r>
          <a:r>
            <a:rPr lang="en-US" sz="2200" b="1" dirty="0" err="1" smtClean="0"/>
            <a:t>mamawh</a:t>
          </a:r>
          <a:r>
            <a:rPr lang="en-US" sz="2200" b="1" dirty="0" smtClean="0"/>
            <a:t>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chhuah</a:t>
          </a:r>
          <a:r>
            <a:rPr lang="en-US" sz="2200" b="1" dirty="0" smtClean="0"/>
            <a:t> thin hi “SERVICE” </a:t>
          </a:r>
          <a:r>
            <a:rPr lang="en-US" sz="2200" b="1" dirty="0" err="1" smtClean="0"/>
            <a:t>tih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, </a:t>
          </a:r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mawhphurhna</a:t>
          </a:r>
          <a:r>
            <a:rPr lang="en-US" sz="2200" b="1" dirty="0" smtClean="0"/>
            <a:t> </a:t>
          </a:r>
          <a:r>
            <a:rPr lang="en-US" sz="2200" b="1" dirty="0" err="1" smtClean="0"/>
            <a:t>mipuite</a:t>
          </a:r>
          <a:r>
            <a:rPr lang="en-US" sz="2200" b="1" dirty="0" smtClean="0"/>
            <a:t> </a:t>
          </a:r>
          <a:r>
            <a:rPr lang="en-US" sz="2200" b="1" dirty="0" err="1" smtClean="0"/>
            <a:t>mamawh</a:t>
          </a:r>
          <a:r>
            <a:rPr lang="en-US" sz="2200" b="1" dirty="0" smtClean="0"/>
            <a:t> </a:t>
          </a:r>
          <a:r>
            <a:rPr lang="en-US" sz="2200" b="1" dirty="0" err="1" smtClean="0"/>
            <a:t>anih</a:t>
          </a:r>
          <a:r>
            <a:rPr lang="en-US" sz="2200" b="1" dirty="0" smtClean="0"/>
            <a:t> </a:t>
          </a:r>
          <a:r>
            <a:rPr lang="en-US" sz="2200" b="1" dirty="0" err="1" smtClean="0"/>
            <a:t>angin</a:t>
          </a:r>
          <a:r>
            <a:rPr lang="en-US" sz="2200" b="1" dirty="0" smtClean="0"/>
            <a:t> “PUBLIC SERVICE” an </a:t>
          </a:r>
          <a:r>
            <a:rPr lang="en-US" sz="2200" b="1" dirty="0" err="1" smtClean="0"/>
            <a:t>ti</a:t>
          </a:r>
          <a:r>
            <a:rPr lang="en-US" sz="2200" b="1" dirty="0" smtClean="0"/>
            <a:t> </a:t>
          </a:r>
          <a:r>
            <a:rPr lang="en-US" sz="2200" b="1" dirty="0" err="1" smtClean="0"/>
            <a:t>bawk</a:t>
          </a:r>
          <a:endParaRPr lang="en-IN" sz="2200" b="1" dirty="0"/>
        </a:p>
      </dgm:t>
    </dgm:pt>
    <dgm:pt modelId="{205F0181-A53C-4551-8BF0-B8C81C203D6F}" type="parTrans" cxnId="{7EF682C9-5D41-408F-B256-99250B3BD6DC}">
      <dgm:prSet/>
      <dgm:spPr/>
      <dgm:t>
        <a:bodyPr/>
        <a:lstStyle/>
        <a:p>
          <a:endParaRPr lang="en-IN"/>
        </a:p>
      </dgm:t>
    </dgm:pt>
    <dgm:pt modelId="{C1044BA9-8339-4FD8-BCFC-3208BCA01901}" type="sibTrans" cxnId="{7EF682C9-5D41-408F-B256-99250B3BD6DC}">
      <dgm:prSet/>
      <dgm:spPr/>
      <dgm:t>
        <a:bodyPr/>
        <a:lstStyle/>
        <a:p>
          <a:endParaRPr lang="en-IN"/>
        </a:p>
      </dgm:t>
    </dgm:pt>
    <dgm:pt modelId="{CEF29A20-201B-4FD7-918C-B2B1A5D758EF}">
      <dgm:prSet custT="1"/>
      <dgm:spPr/>
      <dgm:t>
        <a:bodyPr/>
        <a:lstStyle/>
        <a:p>
          <a:pPr algn="just" rtl="0"/>
          <a:r>
            <a:rPr lang="en-US" sz="2200" b="1" dirty="0" err="1" smtClean="0"/>
            <a:t>Entirna</a:t>
          </a:r>
          <a:r>
            <a:rPr lang="en-US" sz="2200" b="1" dirty="0" smtClean="0"/>
            <a:t>: </a:t>
          </a:r>
        </a:p>
        <a:p>
          <a:pPr algn="just" rtl="0"/>
          <a:r>
            <a:rPr lang="en-US" sz="2200" b="1" dirty="0" smtClean="0"/>
            <a:t>1. Transport Department in Driving License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US" sz="2200" b="1" dirty="0" smtClean="0"/>
        </a:p>
        <a:p>
          <a:pPr algn="just" rtl="0"/>
          <a:r>
            <a:rPr lang="en-US" sz="2200" b="1" dirty="0" smtClean="0"/>
            <a:t>2. PHE Department in water supply connection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IN" sz="2200" b="1" dirty="0"/>
        </a:p>
      </dgm:t>
    </dgm:pt>
    <dgm:pt modelId="{D813A5B1-2CD7-4D9B-97CB-89A2E8AEA013}" type="parTrans" cxnId="{1DAD314B-0E2F-4931-844C-801EB5B848A3}">
      <dgm:prSet/>
      <dgm:spPr/>
      <dgm:t>
        <a:bodyPr/>
        <a:lstStyle/>
        <a:p>
          <a:endParaRPr lang="en-IN"/>
        </a:p>
      </dgm:t>
    </dgm:pt>
    <dgm:pt modelId="{953F3458-B841-48A1-B579-5031EB2D0A00}" type="sibTrans" cxnId="{1DAD314B-0E2F-4931-844C-801EB5B848A3}">
      <dgm:prSet/>
      <dgm:spPr/>
      <dgm:t>
        <a:bodyPr/>
        <a:lstStyle/>
        <a:p>
          <a:endParaRPr lang="en-IN"/>
        </a:p>
      </dgm:t>
    </dgm:pt>
    <dgm:pt modelId="{7BDBF676-EE57-4922-BC61-ECFFBEA28BE3}">
      <dgm:prSet custT="1"/>
      <dgm:spPr/>
      <dgm:t>
        <a:bodyPr/>
        <a:lstStyle/>
        <a:p>
          <a:pPr algn="just" rtl="0"/>
          <a:r>
            <a:rPr lang="en-US" sz="2200" b="1" dirty="0" smtClean="0"/>
            <a:t>3.</a:t>
          </a:r>
          <a:r>
            <a:rPr lang="en-US" sz="2400" b="0" dirty="0" smtClean="0"/>
            <a:t> </a:t>
          </a:r>
          <a:r>
            <a:rPr lang="en-US" sz="2200" b="1" dirty="0" smtClean="0"/>
            <a:t>RD Department in Job Card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US" sz="2200" b="1" dirty="0" smtClean="0"/>
        </a:p>
        <a:p>
          <a:pPr algn="just" rtl="0"/>
          <a:r>
            <a:rPr lang="en-US" sz="2200" b="1" dirty="0" smtClean="0"/>
            <a:t>4. Social Welfare Department in Disability Certificate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</a:p>
        <a:p>
          <a:pPr algn="just" rtl="0"/>
          <a:r>
            <a:rPr lang="en-US" sz="2200" b="1" dirty="0" smtClean="0"/>
            <a:t>5. Taxation Department in Way Bill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US" sz="2200" b="1" dirty="0" smtClean="0"/>
        </a:p>
        <a:p>
          <a:pPr algn="just" rtl="0"/>
          <a:endParaRPr lang="en-IN" sz="2400" b="0" dirty="0"/>
        </a:p>
      </dgm:t>
    </dgm:pt>
    <dgm:pt modelId="{63CEDD8B-C5A0-4297-BE21-42117C44114E}" type="parTrans" cxnId="{63D7E9D3-D4E9-4202-96EC-872FFDA88FF1}">
      <dgm:prSet/>
      <dgm:spPr/>
      <dgm:t>
        <a:bodyPr/>
        <a:lstStyle/>
        <a:p>
          <a:endParaRPr lang="en-IN"/>
        </a:p>
      </dgm:t>
    </dgm:pt>
    <dgm:pt modelId="{F2AD237B-EAD4-4E2A-BC14-D2CE254EB55F}" type="sibTrans" cxnId="{63D7E9D3-D4E9-4202-96EC-872FFDA88FF1}">
      <dgm:prSet/>
      <dgm:spPr/>
      <dgm:t>
        <a:bodyPr/>
        <a:lstStyle/>
        <a:p>
          <a:endParaRPr lang="en-IN"/>
        </a:p>
      </dgm:t>
    </dgm:pt>
    <dgm:pt modelId="{FBB524E2-B3F4-4FBF-B89B-46B1B058D991}" type="pres">
      <dgm:prSet presAssocID="{406EA0BA-97EE-4108-8217-2C110CD72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CD99FBA-92DA-4A5B-8DC2-6D041D66E661}" type="pres">
      <dgm:prSet presAssocID="{F5F43614-FEB2-4DC5-846E-9F18CEA0D5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99E89A9-AE6F-4F92-9074-FD9C03B0C121}" type="pres">
      <dgm:prSet presAssocID="{C1044BA9-8339-4FD8-BCFC-3208BCA01901}" presName="spacer" presStyleCnt="0"/>
      <dgm:spPr/>
      <dgm:t>
        <a:bodyPr/>
        <a:lstStyle/>
        <a:p>
          <a:endParaRPr lang="en-IN"/>
        </a:p>
      </dgm:t>
    </dgm:pt>
    <dgm:pt modelId="{CDFC2E79-8DE2-4310-97EC-A920B8A190CE}" type="pres">
      <dgm:prSet presAssocID="{CEF29A20-201B-4FD7-918C-B2B1A5D758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65A952-F206-40BE-B53E-CF1DFBF0CBC4}" type="pres">
      <dgm:prSet presAssocID="{953F3458-B841-48A1-B579-5031EB2D0A00}" presName="spacer" presStyleCnt="0"/>
      <dgm:spPr/>
      <dgm:t>
        <a:bodyPr/>
        <a:lstStyle/>
        <a:p>
          <a:endParaRPr lang="en-IN"/>
        </a:p>
      </dgm:t>
    </dgm:pt>
    <dgm:pt modelId="{831226FE-E7FE-4084-B716-A112867B5CA2}" type="pres">
      <dgm:prSet presAssocID="{7BDBF676-EE57-4922-BC61-ECFFBEA28B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9CE861A-4F25-4218-81D8-8B2561E5A0FA}" type="presOf" srcId="{CEF29A20-201B-4FD7-918C-B2B1A5D758EF}" destId="{CDFC2E79-8DE2-4310-97EC-A920B8A190CE}" srcOrd="0" destOrd="0" presId="urn:microsoft.com/office/officeart/2005/8/layout/vList2"/>
    <dgm:cxn modelId="{1DAD314B-0E2F-4931-844C-801EB5B848A3}" srcId="{406EA0BA-97EE-4108-8217-2C110CD72165}" destId="{CEF29A20-201B-4FD7-918C-B2B1A5D758EF}" srcOrd="1" destOrd="0" parTransId="{D813A5B1-2CD7-4D9B-97CB-89A2E8AEA013}" sibTransId="{953F3458-B841-48A1-B579-5031EB2D0A00}"/>
    <dgm:cxn modelId="{2DE608B1-96AB-48C8-A973-83CFD706ADCF}" type="presOf" srcId="{F5F43614-FEB2-4DC5-846E-9F18CEA0D5DD}" destId="{3CD99FBA-92DA-4A5B-8DC2-6D041D66E661}" srcOrd="0" destOrd="0" presId="urn:microsoft.com/office/officeart/2005/8/layout/vList2"/>
    <dgm:cxn modelId="{B378C7DB-E246-4224-B1CF-F421DC6A0943}" type="presOf" srcId="{7BDBF676-EE57-4922-BC61-ECFFBEA28BE3}" destId="{831226FE-E7FE-4084-B716-A112867B5CA2}" srcOrd="0" destOrd="0" presId="urn:microsoft.com/office/officeart/2005/8/layout/vList2"/>
    <dgm:cxn modelId="{7EF682C9-5D41-408F-B256-99250B3BD6DC}" srcId="{406EA0BA-97EE-4108-8217-2C110CD72165}" destId="{F5F43614-FEB2-4DC5-846E-9F18CEA0D5DD}" srcOrd="0" destOrd="0" parTransId="{205F0181-A53C-4551-8BF0-B8C81C203D6F}" sibTransId="{C1044BA9-8339-4FD8-BCFC-3208BCA01901}"/>
    <dgm:cxn modelId="{63D7E9D3-D4E9-4202-96EC-872FFDA88FF1}" srcId="{406EA0BA-97EE-4108-8217-2C110CD72165}" destId="{7BDBF676-EE57-4922-BC61-ECFFBEA28BE3}" srcOrd="2" destOrd="0" parTransId="{63CEDD8B-C5A0-4297-BE21-42117C44114E}" sibTransId="{F2AD237B-EAD4-4E2A-BC14-D2CE254EB55F}"/>
    <dgm:cxn modelId="{4D647B08-1F73-499C-B0AE-FC45EDBE02E8}" type="presOf" srcId="{406EA0BA-97EE-4108-8217-2C110CD72165}" destId="{FBB524E2-B3F4-4FBF-B89B-46B1B058D991}" srcOrd="0" destOrd="0" presId="urn:microsoft.com/office/officeart/2005/8/layout/vList2"/>
    <dgm:cxn modelId="{90772056-F9C0-4836-AD3C-DB1985BD7E0D}" type="presParOf" srcId="{FBB524E2-B3F4-4FBF-B89B-46B1B058D991}" destId="{3CD99FBA-92DA-4A5B-8DC2-6D041D66E661}" srcOrd="0" destOrd="0" presId="urn:microsoft.com/office/officeart/2005/8/layout/vList2"/>
    <dgm:cxn modelId="{42DF83F4-62CA-4DAF-9B6E-3736AD4002DD}" type="presParOf" srcId="{FBB524E2-B3F4-4FBF-B89B-46B1B058D991}" destId="{499E89A9-AE6F-4F92-9074-FD9C03B0C121}" srcOrd="1" destOrd="0" presId="urn:microsoft.com/office/officeart/2005/8/layout/vList2"/>
    <dgm:cxn modelId="{F36AD11A-B751-4D9A-BF40-C19E7B7C596F}" type="presParOf" srcId="{FBB524E2-B3F4-4FBF-B89B-46B1B058D991}" destId="{CDFC2E79-8DE2-4310-97EC-A920B8A190CE}" srcOrd="2" destOrd="0" presId="urn:microsoft.com/office/officeart/2005/8/layout/vList2"/>
    <dgm:cxn modelId="{B3C8EA1D-334F-4C9D-B587-A01B6D9E2811}" type="presParOf" srcId="{FBB524E2-B3F4-4FBF-B89B-46B1B058D991}" destId="{BF65A952-F206-40BE-B53E-CF1DFBF0CBC4}" srcOrd="3" destOrd="0" presId="urn:microsoft.com/office/officeart/2005/8/layout/vList2"/>
    <dgm:cxn modelId="{489D5F54-6B22-4B81-9F01-730AEC6C28F9}" type="presParOf" srcId="{FBB524E2-B3F4-4FBF-B89B-46B1B058D991}" destId="{831226FE-E7FE-4084-B716-A112867B5C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</a:t>
          </a:r>
          <a:r>
            <a:rPr lang="en-US" sz="2200" b="1" dirty="0" err="1" smtClean="0"/>
            <a:t>lungawilohna</a:t>
          </a:r>
          <a:r>
            <a:rPr lang="en-US" sz="2200" b="1" dirty="0" smtClean="0"/>
            <a:t> </a:t>
          </a:r>
          <a:r>
            <a:rPr lang="en-US" sz="2200" b="1" dirty="0" err="1" smtClean="0"/>
            <a:t>thlenna</a:t>
          </a:r>
          <a:r>
            <a:rPr lang="en-US" sz="2200" b="1" dirty="0" smtClean="0"/>
            <a:t> (Appellate Authorities) </a:t>
          </a:r>
          <a:r>
            <a:rPr lang="en-US" sz="2200" b="1" dirty="0" err="1" smtClean="0"/>
            <a:t>te</a:t>
          </a:r>
          <a:r>
            <a:rPr lang="en-US" sz="2200" b="1" dirty="0" smtClean="0"/>
            <a:t> </a:t>
          </a:r>
          <a:r>
            <a:rPr lang="en-US" sz="2200" b="1" dirty="0" err="1" smtClean="0"/>
            <a:t>hian</a:t>
          </a:r>
          <a:r>
            <a:rPr lang="en-US" sz="2200" b="1" dirty="0" smtClean="0"/>
            <a:t> Civil Procedure Code, 1908 in Civil Court </a:t>
          </a:r>
          <a:r>
            <a:rPr lang="en-US" sz="2200" b="1" dirty="0" err="1" smtClean="0"/>
            <a:t>hnena</a:t>
          </a:r>
          <a:r>
            <a:rPr lang="en-US" sz="2200" b="1" dirty="0" smtClean="0"/>
            <a:t> </a:t>
          </a:r>
          <a:r>
            <a:rPr lang="en-US" sz="2200" b="1" dirty="0" err="1" smtClean="0"/>
            <a:t>thuneihna</a:t>
          </a:r>
          <a:r>
            <a:rPr lang="en-US" sz="2200" b="1" dirty="0" smtClean="0"/>
            <a:t>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an </a:t>
          </a:r>
          <a:r>
            <a:rPr lang="en-US" sz="2200" b="1" dirty="0" err="1" smtClean="0"/>
            <a:t>nei</a:t>
          </a:r>
          <a:r>
            <a:rPr lang="en-US" sz="2200" b="1" dirty="0" smtClean="0"/>
            <a:t> </a:t>
          </a:r>
          <a:r>
            <a:rPr lang="en-US" sz="2200" b="1" dirty="0" err="1" smtClean="0"/>
            <a:t>ve</a:t>
          </a:r>
          <a:endParaRPr lang="en-IN" sz="2200" b="1" dirty="0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74D00D1E-FA56-4D04-93E7-36A3F3A91B32}">
      <dgm:prSet custT="1"/>
      <dgm:spPr/>
      <dgm:t>
        <a:bodyPr/>
        <a:lstStyle/>
        <a:p>
          <a:pPr algn="just" rtl="0"/>
          <a:r>
            <a:rPr lang="en-US" sz="2200" b="1" dirty="0" smtClean="0"/>
            <a:t>a) Document </a:t>
          </a:r>
          <a:r>
            <a:rPr lang="en-US" sz="2200" b="1" dirty="0" err="1" smtClean="0"/>
            <a:t>engpawh</a:t>
          </a:r>
          <a:r>
            <a:rPr lang="en-US" sz="2200" b="1" dirty="0" smtClean="0"/>
            <a:t> an </a:t>
          </a:r>
          <a:r>
            <a:rPr lang="en-US" sz="2200" b="1" dirty="0" err="1" smtClean="0"/>
            <a:t>endik</a:t>
          </a:r>
          <a:r>
            <a:rPr lang="en-US" sz="2200" b="1" dirty="0" smtClean="0"/>
            <a:t> </a:t>
          </a:r>
          <a:r>
            <a:rPr lang="en-US" sz="2200" b="1" dirty="0" err="1" smtClean="0"/>
            <a:t>thei</a:t>
          </a:r>
          <a:r>
            <a:rPr lang="en-US" sz="2200" b="1" dirty="0" smtClean="0"/>
            <a:t> a</a:t>
          </a:r>
        </a:p>
        <a:p>
          <a:pPr algn="just" rtl="0"/>
          <a:r>
            <a:rPr lang="en-US" sz="2200" b="1" dirty="0" smtClean="0"/>
            <a:t>b) Designated Officer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thubuaia</a:t>
          </a:r>
          <a:r>
            <a:rPr lang="en-US" sz="2200" b="1" dirty="0" smtClean="0"/>
            <a:t> </a:t>
          </a:r>
          <a:r>
            <a:rPr lang="en-US" sz="2200" b="1" dirty="0" err="1" smtClean="0"/>
            <a:t>lungawilo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a </a:t>
          </a:r>
          <a:r>
            <a:rPr lang="en-US" sz="2200" b="1" dirty="0" err="1" smtClean="0"/>
            <a:t>hnena</a:t>
          </a:r>
          <a:r>
            <a:rPr lang="en-US" sz="2200" b="1" dirty="0" smtClean="0"/>
            <a:t> </a:t>
          </a:r>
          <a:r>
            <a:rPr lang="en-US" sz="2200" b="1" dirty="0" err="1" smtClean="0"/>
            <a:t>inlan</a:t>
          </a:r>
          <a:r>
            <a:rPr lang="en-US" sz="2200" b="1" dirty="0" smtClean="0"/>
            <a:t> </a:t>
          </a:r>
          <a:r>
            <a:rPr lang="en-US" sz="2200" b="1" dirty="0" err="1" smtClean="0"/>
            <a:t>tura</a:t>
          </a:r>
          <a:r>
            <a:rPr lang="en-US" sz="2200" b="1" dirty="0" smtClean="0"/>
            <a:t> </a:t>
          </a:r>
          <a:r>
            <a:rPr lang="en-US" sz="2200" b="1" dirty="0" err="1" smtClean="0"/>
            <a:t>koh</a:t>
          </a:r>
          <a:r>
            <a:rPr lang="en-US" sz="2200" b="1" dirty="0" smtClean="0"/>
            <a:t> </a:t>
          </a:r>
          <a:r>
            <a:rPr lang="en-US" sz="2200" b="1" dirty="0" err="1" smtClean="0"/>
            <a:t>theihna</a:t>
          </a:r>
          <a:endParaRPr lang="en-US" sz="2200" b="1" dirty="0" smtClean="0"/>
        </a:p>
        <a:p>
          <a:pPr algn="just" rtl="0"/>
          <a:r>
            <a:rPr lang="en-US" sz="2200" b="1" dirty="0" smtClean="0"/>
            <a:t>c) 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</a:t>
          </a:r>
          <a:r>
            <a:rPr lang="en-US" sz="2200" b="1" dirty="0" err="1" smtClean="0"/>
            <a:t>tarlan</a:t>
          </a:r>
          <a:r>
            <a:rPr lang="en-US" sz="2200" b="1" dirty="0" smtClean="0"/>
            <a:t> </a:t>
          </a:r>
          <a:r>
            <a:rPr lang="en-US" sz="2200" b="1" dirty="0" err="1" smtClean="0"/>
            <a:t>anga</a:t>
          </a:r>
          <a:r>
            <a:rPr lang="en-US" sz="2200" b="1" dirty="0" smtClean="0"/>
            <a:t> </a:t>
          </a:r>
          <a:r>
            <a:rPr lang="en-US" sz="2200" b="1" dirty="0" err="1" smtClean="0"/>
            <a:t>atul</a:t>
          </a:r>
          <a:r>
            <a:rPr lang="en-US" sz="2200" b="1" dirty="0" smtClean="0"/>
            <a:t> </a:t>
          </a:r>
          <a:r>
            <a:rPr lang="en-US" sz="2200" b="1" dirty="0" err="1" smtClean="0"/>
            <a:t>danga</a:t>
          </a:r>
          <a:r>
            <a:rPr lang="en-US" sz="2200" b="1" dirty="0" smtClean="0"/>
            <a:t> </a:t>
          </a:r>
          <a:r>
            <a:rPr lang="en-US" sz="2200" b="1" dirty="0" err="1" smtClean="0"/>
            <a:t>thuneihna</a:t>
          </a:r>
          <a:r>
            <a:rPr lang="en-US" sz="2200" b="1" dirty="0" smtClean="0"/>
            <a:t>	</a:t>
          </a:r>
          <a:endParaRPr lang="en-IN" sz="2200" b="1" dirty="0"/>
        </a:p>
      </dgm:t>
    </dgm:pt>
    <dgm:pt modelId="{D4C2F2B0-9917-4366-9FFC-CE8BAB5DA880}" type="parTrans" cxnId="{E9B95E41-C616-436F-B21A-B3BA74E33A45}">
      <dgm:prSet/>
      <dgm:spPr/>
    </dgm:pt>
    <dgm:pt modelId="{02F720F7-438A-48C3-AE9A-8A71BA91A01E}" type="sibTrans" cxnId="{E9B95E41-C616-436F-B21A-B3BA74E33A45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E2A45F5-FAF0-4C48-AC8B-8BB6F560C9B1}" type="pres">
      <dgm:prSet presAssocID="{0F5DBE56-27E5-4951-8BBF-6550DDA00B3D}" presName="spacer" presStyleCnt="0"/>
      <dgm:spPr/>
    </dgm:pt>
    <dgm:pt modelId="{910518B4-E6CA-4163-9DF9-0FD5EF3BA60A}" type="pres">
      <dgm:prSet presAssocID="{74D00D1E-FA56-4D04-93E7-36A3F3A91B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B95E41-C616-436F-B21A-B3BA74E33A45}" srcId="{B99B9F80-55A9-4FC9-AE43-65CD97C4F028}" destId="{74D00D1E-FA56-4D04-93E7-36A3F3A91B32}" srcOrd="1" destOrd="0" parTransId="{D4C2F2B0-9917-4366-9FFC-CE8BAB5DA880}" sibTransId="{02F720F7-438A-48C3-AE9A-8A71BA91A01E}"/>
    <dgm:cxn modelId="{1D3840F6-9F68-4DA0-9428-F3E875E62BC8}" type="presOf" srcId="{B0E6B976-4A87-487F-95CE-799517E72DBE}" destId="{A1A7742B-C352-4220-8526-CABA47C475CA}" srcOrd="0" destOrd="0" presId="urn:microsoft.com/office/officeart/2005/8/layout/vList2"/>
    <dgm:cxn modelId="{73BD55A7-97D9-4239-AD73-A82049DE8FAD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33B980B5-B798-40DC-9263-B354CD8229F4}" type="presOf" srcId="{74D00D1E-FA56-4D04-93E7-36A3F3A91B32}" destId="{910518B4-E6CA-4163-9DF9-0FD5EF3BA60A}" srcOrd="0" destOrd="0" presId="urn:microsoft.com/office/officeart/2005/8/layout/vList2"/>
    <dgm:cxn modelId="{A1852402-8CEC-4A0B-BEEC-4E9E28EB9AA1}" type="presParOf" srcId="{05B988AA-F4B3-44F1-8A96-A7D2B9F66BEA}" destId="{A1A7742B-C352-4220-8526-CABA47C475CA}" srcOrd="0" destOrd="0" presId="urn:microsoft.com/office/officeart/2005/8/layout/vList2"/>
    <dgm:cxn modelId="{FB5E7039-B82A-4A10-8EB0-34B4C1AFF133}" type="presParOf" srcId="{05B988AA-F4B3-44F1-8A96-A7D2B9F66BEA}" destId="{2E2A45F5-FAF0-4C48-AC8B-8BB6F560C9B1}" srcOrd="1" destOrd="0" presId="urn:microsoft.com/office/officeart/2005/8/layout/vList2"/>
    <dgm:cxn modelId="{9DEE2BEE-19CE-4158-8142-ABB9BFE1EDBF}" type="presParOf" srcId="{05B988AA-F4B3-44F1-8A96-A7D2B9F66BEA}" destId="{910518B4-E6CA-4163-9DF9-0FD5EF3BA6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127D7F7-CE46-48FD-96FD-6D1E20411DA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2F1FB58-C308-4E46-83B5-3C01D9F36CFA}">
      <dgm:prSet custT="1"/>
      <dgm:spPr/>
      <dgm:t>
        <a:bodyPr/>
        <a:lstStyle/>
        <a:p>
          <a:pPr rtl="0"/>
          <a:r>
            <a:rPr lang="en-IN" sz="2200" b="1" dirty="0" smtClean="0"/>
            <a:t>First Appellate Authority </a:t>
          </a:r>
          <a:r>
            <a:rPr lang="en-IN" sz="2200" b="1" dirty="0" err="1" smtClean="0"/>
            <a:t>chuan</a:t>
          </a:r>
          <a:r>
            <a:rPr lang="en-IN" sz="2200" b="1" dirty="0" smtClean="0"/>
            <a:t> </a:t>
          </a:r>
          <a:r>
            <a:rPr lang="en-IN" sz="2200" b="1" dirty="0" err="1" smtClean="0"/>
            <a:t>lungawilohna</a:t>
          </a:r>
          <a:r>
            <a:rPr lang="en-IN" sz="2200" b="1" dirty="0" smtClean="0"/>
            <a:t> a dawn </a:t>
          </a:r>
          <a:r>
            <a:rPr lang="en-IN" sz="2200" b="1" dirty="0" err="1" smtClean="0"/>
            <a:t>chu</a:t>
          </a:r>
          <a:r>
            <a:rPr lang="en-IN" sz="2200" b="1" dirty="0" smtClean="0"/>
            <a:t> </a:t>
          </a:r>
          <a:r>
            <a:rPr lang="en-IN" sz="2200" b="1" dirty="0" err="1" smtClean="0"/>
            <a:t>ni</a:t>
          </a:r>
          <a:r>
            <a:rPr lang="en-IN" sz="2200" b="1" dirty="0" smtClean="0"/>
            <a:t> 30 </a:t>
          </a:r>
          <a:r>
            <a:rPr lang="en-IN" sz="2200" b="1" dirty="0" err="1" smtClean="0"/>
            <a:t>chhungin</a:t>
          </a:r>
          <a:r>
            <a:rPr lang="en-IN" sz="2200" b="1" dirty="0" smtClean="0"/>
            <a:t> a </a:t>
          </a:r>
          <a:r>
            <a:rPr lang="en-IN" sz="2200" b="1" dirty="0" err="1" smtClean="0"/>
            <a:t>ching</a:t>
          </a:r>
          <a:r>
            <a:rPr lang="en-IN" sz="2200" b="1" dirty="0" smtClean="0"/>
            <a:t> </a:t>
          </a:r>
          <a:r>
            <a:rPr lang="en-IN" sz="2200" b="1" dirty="0" err="1" smtClean="0"/>
            <a:t>fel</a:t>
          </a:r>
          <a:r>
            <a:rPr lang="en-IN" sz="2200" b="1" dirty="0" smtClean="0"/>
            <a:t> </a:t>
          </a:r>
          <a:r>
            <a:rPr lang="en-IN" sz="2200" b="1" dirty="0" err="1" smtClean="0"/>
            <a:t>tur</a:t>
          </a:r>
          <a:r>
            <a:rPr lang="en-IN" sz="2200" b="1" dirty="0" smtClean="0"/>
            <a:t> </a:t>
          </a:r>
          <a:r>
            <a:rPr lang="en-IN" sz="2200" b="1" dirty="0" err="1" smtClean="0"/>
            <a:t>ani</a:t>
          </a:r>
          <a:r>
            <a:rPr lang="en-IN" sz="2200" b="1" dirty="0" smtClean="0"/>
            <a:t> [Sec 8(2)]</a:t>
          </a:r>
          <a:endParaRPr lang="en-IN" sz="2200" b="1" dirty="0"/>
        </a:p>
      </dgm:t>
    </dgm:pt>
    <dgm:pt modelId="{7CA40EEB-625F-4285-AC8F-766699DA651D}" type="parTrans" cxnId="{80923939-BBE4-4EA7-90BB-5DD38D7F40E3}">
      <dgm:prSet/>
      <dgm:spPr/>
      <dgm:t>
        <a:bodyPr/>
        <a:lstStyle/>
        <a:p>
          <a:endParaRPr lang="en-IN"/>
        </a:p>
      </dgm:t>
    </dgm:pt>
    <dgm:pt modelId="{4274E139-3C7B-460D-B6F0-6A29C62FAADE}" type="sibTrans" cxnId="{80923939-BBE4-4EA7-90BB-5DD38D7F40E3}">
      <dgm:prSet/>
      <dgm:spPr/>
      <dgm:t>
        <a:bodyPr/>
        <a:lstStyle/>
        <a:p>
          <a:endParaRPr lang="en-IN"/>
        </a:p>
      </dgm:t>
    </dgm:pt>
    <dgm:pt modelId="{D3B420A2-63D2-48FF-9E08-BE5E39794509}">
      <dgm:prSet custT="1"/>
      <dgm:spPr/>
      <dgm:t>
        <a:bodyPr/>
        <a:lstStyle/>
        <a:p>
          <a:pPr algn="just" rtl="0"/>
          <a:r>
            <a:rPr lang="en-IN" sz="2000" b="1" dirty="0" smtClean="0"/>
            <a:t>First Appellate Authority </a:t>
          </a:r>
          <a:r>
            <a:rPr lang="en-IN" sz="2000" b="1" dirty="0" err="1" smtClean="0"/>
            <a:t>chuan</a:t>
          </a:r>
          <a:r>
            <a:rPr lang="en-IN" sz="2000" b="1" dirty="0" smtClean="0"/>
            <a:t>  </a:t>
          </a:r>
          <a:r>
            <a:rPr lang="en-IN" sz="2000" b="1" dirty="0" err="1" smtClean="0"/>
            <a:t>thutlukna</a:t>
          </a:r>
          <a:r>
            <a:rPr lang="en-IN" sz="2000" b="1" dirty="0" smtClean="0"/>
            <a:t> </a:t>
          </a:r>
          <a:r>
            <a:rPr lang="en-IN" sz="2000" b="1" dirty="0" err="1" smtClean="0"/>
            <a:t>siam</a:t>
          </a:r>
          <a:r>
            <a:rPr lang="en-IN" sz="2000" b="1" dirty="0" smtClean="0"/>
            <a:t> </a:t>
          </a:r>
          <a:r>
            <a:rPr lang="en-IN" sz="2000" b="1" dirty="0" err="1" smtClean="0"/>
            <a:t>hma</a:t>
          </a:r>
          <a:r>
            <a:rPr lang="en-IN" sz="2000" b="1" dirty="0" smtClean="0"/>
            <a:t> in Designated Officer </a:t>
          </a:r>
          <a:r>
            <a:rPr lang="en-IN" sz="2000" b="1" dirty="0" err="1" smtClean="0"/>
            <a:t>leh</a:t>
          </a:r>
          <a:r>
            <a:rPr lang="en-IN" sz="2000" b="1" dirty="0" smtClean="0"/>
            <a:t> </a:t>
          </a:r>
          <a:r>
            <a:rPr lang="en-IN" sz="2000" b="1" dirty="0" err="1" smtClean="0"/>
            <a:t>lungawilohna</a:t>
          </a:r>
          <a:r>
            <a:rPr lang="en-IN" sz="2000" b="1" dirty="0" smtClean="0"/>
            <a:t> </a:t>
          </a:r>
          <a:r>
            <a:rPr lang="en-IN" sz="2000" b="1" dirty="0" err="1" smtClean="0"/>
            <a:t>thlentu</a:t>
          </a:r>
          <a:r>
            <a:rPr lang="en-IN" sz="2000" b="1" dirty="0" smtClean="0"/>
            <a:t> </a:t>
          </a:r>
          <a:r>
            <a:rPr lang="en-IN" sz="2000" b="1" dirty="0" err="1" smtClean="0"/>
            <a:t>thu</a:t>
          </a:r>
          <a:r>
            <a:rPr lang="en-IN" sz="2000" b="1" dirty="0" smtClean="0"/>
            <a:t> a </a:t>
          </a:r>
          <a:r>
            <a:rPr lang="en-IN" sz="2000" b="1" dirty="0" err="1" smtClean="0"/>
            <a:t>ngaithla</a:t>
          </a:r>
          <a:r>
            <a:rPr lang="en-IN" sz="2000" b="1" dirty="0" smtClean="0"/>
            <a:t> </a:t>
          </a:r>
          <a:r>
            <a:rPr lang="en-IN" sz="2000" b="1" dirty="0" err="1" smtClean="0"/>
            <a:t>hmasa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</a:t>
          </a:r>
          <a:r>
            <a:rPr lang="en-IN" sz="2000" b="1" dirty="0" err="1" smtClean="0"/>
            <a:t>ani</a:t>
          </a:r>
          <a:r>
            <a:rPr lang="en-IN" sz="2000" b="1" dirty="0" smtClean="0"/>
            <a:t> [Sec 8(3)]</a:t>
          </a:r>
          <a:endParaRPr lang="en-US" sz="2000" b="1" dirty="0"/>
        </a:p>
      </dgm:t>
    </dgm:pt>
    <dgm:pt modelId="{33094422-6FBD-4AB7-90C1-AF93984A3BBD}" type="parTrans" cxnId="{6F0E858B-2549-4D08-B949-AC04462CB811}">
      <dgm:prSet/>
      <dgm:spPr/>
      <dgm:t>
        <a:bodyPr/>
        <a:lstStyle/>
        <a:p>
          <a:endParaRPr lang="en-IN"/>
        </a:p>
      </dgm:t>
    </dgm:pt>
    <dgm:pt modelId="{CA38EBC7-948C-4F7B-847B-7ACDDF14957C}" type="sibTrans" cxnId="{6F0E858B-2549-4D08-B949-AC04462CB811}">
      <dgm:prSet/>
      <dgm:spPr/>
      <dgm:t>
        <a:bodyPr/>
        <a:lstStyle/>
        <a:p>
          <a:endParaRPr lang="en-IN"/>
        </a:p>
      </dgm:t>
    </dgm:pt>
    <dgm:pt modelId="{F19C3E79-DC68-49C0-A90F-4EF7CB7D7620}">
      <dgm:prSet custT="1"/>
      <dgm:spPr/>
      <dgm:t>
        <a:bodyPr/>
        <a:lstStyle/>
        <a:p>
          <a:pPr algn="just" rtl="0"/>
          <a:r>
            <a:rPr lang="en-IN" sz="2000" b="1" dirty="0" smtClean="0"/>
            <a:t>First Appellate Authority </a:t>
          </a:r>
          <a:r>
            <a:rPr lang="en-IN" sz="2000" b="1" dirty="0" err="1" smtClean="0"/>
            <a:t>chuan</a:t>
          </a:r>
          <a:r>
            <a:rPr lang="en-IN" sz="2000" b="1" dirty="0" smtClean="0"/>
            <a:t> Designated Officer </a:t>
          </a:r>
          <a:r>
            <a:rPr lang="en-IN" sz="2000" b="1" dirty="0" err="1" smtClean="0"/>
            <a:t>chu</a:t>
          </a:r>
          <a:r>
            <a:rPr lang="en-IN" sz="2000" b="1" dirty="0" smtClean="0"/>
            <a:t> service </a:t>
          </a:r>
          <a:r>
            <a:rPr lang="en-IN" sz="2000" b="1" dirty="0" err="1" smtClean="0"/>
            <a:t>dilna</a:t>
          </a:r>
          <a:r>
            <a:rPr lang="en-IN" sz="2000" b="1" dirty="0" smtClean="0"/>
            <a:t> </a:t>
          </a:r>
          <a:r>
            <a:rPr lang="en-IN" sz="2000" b="1" dirty="0" err="1" smtClean="0"/>
            <a:t>hunbi</a:t>
          </a:r>
          <a:r>
            <a:rPr lang="en-IN" sz="2000" b="1" dirty="0" smtClean="0"/>
            <a:t> </a:t>
          </a:r>
          <a:r>
            <a:rPr lang="en-IN" sz="2000" b="1" dirty="0" err="1" smtClean="0"/>
            <a:t>tiam</a:t>
          </a:r>
          <a:r>
            <a:rPr lang="en-IN" sz="2000" b="1" dirty="0" smtClean="0"/>
            <a:t> </a:t>
          </a:r>
          <a:r>
            <a:rPr lang="en-IN" sz="2000" b="1" dirty="0" err="1" smtClean="0"/>
            <a:t>chhunga</a:t>
          </a:r>
          <a:r>
            <a:rPr lang="en-IN" sz="2000" b="1" dirty="0" smtClean="0"/>
            <a:t> </a:t>
          </a:r>
          <a:r>
            <a:rPr lang="en-IN" sz="2000" b="1" dirty="0" err="1" smtClean="0"/>
            <a:t>pe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in </a:t>
          </a:r>
          <a:r>
            <a:rPr lang="en-IN" sz="2000" b="1" dirty="0" err="1" smtClean="0"/>
            <a:t>thupek</a:t>
          </a:r>
          <a:r>
            <a:rPr lang="en-IN" sz="2000" b="1" dirty="0" smtClean="0"/>
            <a:t> a </a:t>
          </a:r>
          <a:r>
            <a:rPr lang="en-IN" sz="2000" b="1" dirty="0" err="1" smtClean="0"/>
            <a:t>siam</a:t>
          </a:r>
          <a:r>
            <a:rPr lang="en-IN" sz="2000" b="1" dirty="0" smtClean="0"/>
            <a:t> </a:t>
          </a:r>
          <a:r>
            <a:rPr lang="en-IN" sz="2000" b="1" dirty="0" err="1" smtClean="0"/>
            <a:t>thei</a:t>
          </a:r>
          <a:r>
            <a:rPr lang="en-IN" sz="2000" b="1" dirty="0" smtClean="0"/>
            <a:t> a, tin, </a:t>
          </a:r>
          <a:r>
            <a:rPr lang="en-IN" sz="2000" b="1" dirty="0" err="1" smtClean="0"/>
            <a:t>lungawilohna</a:t>
          </a:r>
          <a:r>
            <a:rPr lang="en-IN" sz="2000" b="1" dirty="0" smtClean="0"/>
            <a:t> </a:t>
          </a:r>
          <a:r>
            <a:rPr lang="en-IN" sz="2000" b="1" dirty="0" err="1" smtClean="0"/>
            <a:t>thu</a:t>
          </a:r>
          <a:r>
            <a:rPr lang="en-IN" sz="2000" b="1" dirty="0" smtClean="0"/>
            <a:t> </a:t>
          </a:r>
          <a:r>
            <a:rPr lang="en-IN" sz="2000" b="1" dirty="0" err="1" smtClean="0"/>
            <a:t>pawh</a:t>
          </a:r>
          <a:r>
            <a:rPr lang="en-IN" sz="2000" b="1" dirty="0" smtClean="0"/>
            <a:t> a </a:t>
          </a:r>
          <a:r>
            <a:rPr lang="en-IN" sz="2000" b="1" dirty="0" err="1" smtClean="0"/>
            <a:t>hnawl</a:t>
          </a:r>
          <a:r>
            <a:rPr lang="en-IN" sz="2000" b="1" dirty="0" smtClean="0"/>
            <a:t> </a:t>
          </a:r>
          <a:r>
            <a:rPr lang="en-IN" sz="2000" b="1" dirty="0" err="1" smtClean="0"/>
            <a:t>thei</a:t>
          </a:r>
          <a:r>
            <a:rPr lang="en-IN" sz="2000" b="1" dirty="0" smtClean="0"/>
            <a:t> </a:t>
          </a:r>
          <a:r>
            <a:rPr lang="en-IN" sz="2000" b="1" dirty="0" err="1" smtClean="0"/>
            <a:t>bawk</a:t>
          </a:r>
          <a:r>
            <a:rPr lang="en-IN" sz="2000" b="1" dirty="0" smtClean="0"/>
            <a:t> [Sec 8(3)]</a:t>
          </a:r>
          <a:endParaRPr lang="en-IN" sz="2000" b="1" dirty="0"/>
        </a:p>
      </dgm:t>
    </dgm:pt>
    <dgm:pt modelId="{236EECAA-6A77-4727-824F-127C1BFC5A1A}" type="parTrans" cxnId="{6CF5857A-450B-478F-8730-DC2755DCE0DA}">
      <dgm:prSet/>
      <dgm:spPr/>
      <dgm:t>
        <a:bodyPr/>
        <a:lstStyle/>
        <a:p>
          <a:endParaRPr lang="en-IN"/>
        </a:p>
      </dgm:t>
    </dgm:pt>
    <dgm:pt modelId="{9D8AA3DE-DE17-4C60-B22D-C0DB6D5DCEB5}" type="sibTrans" cxnId="{6CF5857A-450B-478F-8730-DC2755DCE0DA}">
      <dgm:prSet/>
      <dgm:spPr/>
      <dgm:t>
        <a:bodyPr/>
        <a:lstStyle/>
        <a:p>
          <a:endParaRPr lang="en-IN"/>
        </a:p>
      </dgm:t>
    </dgm:pt>
    <dgm:pt modelId="{AC21E1A6-8CB8-427D-AD76-4B82D485C1E3}">
      <dgm:prSet custT="1"/>
      <dgm:spPr/>
      <dgm:t>
        <a:bodyPr/>
        <a:lstStyle/>
        <a:p>
          <a:pPr algn="just" rtl="0"/>
          <a:r>
            <a:rPr lang="en-US" sz="2000" b="1" dirty="0" err="1" smtClean="0"/>
            <a:t>Lungawlohna</a:t>
          </a:r>
          <a:r>
            <a:rPr lang="en-US" sz="2000" b="1" dirty="0" smtClean="0"/>
            <a:t> </a:t>
          </a:r>
          <a:r>
            <a:rPr lang="en-US" sz="2000" b="1" dirty="0" err="1" smtClean="0"/>
            <a:t>thlenna</a:t>
          </a:r>
          <a:r>
            <a:rPr lang="en-US" sz="2000" b="1" dirty="0" smtClean="0"/>
            <a:t> </a:t>
          </a:r>
          <a:r>
            <a:rPr lang="en-US" sz="2000" b="1" dirty="0" err="1" smtClean="0"/>
            <a:t>atan</a:t>
          </a:r>
          <a:r>
            <a:rPr lang="en-US" sz="2000" b="1" dirty="0" smtClean="0"/>
            <a:t> </a:t>
          </a:r>
          <a:r>
            <a:rPr lang="en-US" sz="2000" b="1" dirty="0" err="1" smtClean="0"/>
            <a:t>hian</a:t>
          </a:r>
          <a:r>
            <a:rPr lang="en-US" sz="2000" b="1" dirty="0" smtClean="0"/>
            <a:t> Fee </a:t>
          </a:r>
          <a:r>
            <a:rPr lang="en-US" sz="2000" b="1" dirty="0" err="1" smtClean="0"/>
            <a:t>engmah</a:t>
          </a:r>
          <a:r>
            <a:rPr lang="en-US" sz="2000" b="1" dirty="0" smtClean="0"/>
            <a:t> </a:t>
          </a:r>
          <a:r>
            <a:rPr lang="en-US" sz="2000" b="1" dirty="0" err="1" smtClean="0"/>
            <a:t>pek</a:t>
          </a:r>
          <a:r>
            <a:rPr lang="en-US" sz="2000" b="1" dirty="0" smtClean="0"/>
            <a:t> a </a:t>
          </a:r>
          <a:r>
            <a:rPr lang="en-US" sz="2000" b="1" dirty="0" err="1" smtClean="0"/>
            <a:t>ngai</a:t>
          </a:r>
          <a:r>
            <a:rPr lang="en-US" sz="2000" b="1" dirty="0" smtClean="0"/>
            <a:t> lo [Rule 6]</a:t>
          </a:r>
          <a:endParaRPr lang="en-IN" sz="2000" b="1" dirty="0"/>
        </a:p>
      </dgm:t>
    </dgm:pt>
    <dgm:pt modelId="{CD625C73-48BA-4D94-8552-B77138090C2B}" type="parTrans" cxnId="{FE00AC5D-E2F7-4D54-A6E4-35C8E4F4B793}">
      <dgm:prSet/>
      <dgm:spPr/>
      <dgm:t>
        <a:bodyPr/>
        <a:lstStyle/>
        <a:p>
          <a:endParaRPr lang="en-IN"/>
        </a:p>
      </dgm:t>
    </dgm:pt>
    <dgm:pt modelId="{BC36DA39-AE92-4B0A-A89D-9CFFAF39B09C}" type="sibTrans" cxnId="{FE00AC5D-E2F7-4D54-A6E4-35C8E4F4B793}">
      <dgm:prSet/>
      <dgm:spPr/>
      <dgm:t>
        <a:bodyPr/>
        <a:lstStyle/>
        <a:p>
          <a:endParaRPr lang="en-IN"/>
        </a:p>
      </dgm:t>
    </dgm:pt>
    <dgm:pt modelId="{A5264AA3-2A91-4A01-86B8-5EAB905655FB}" type="pres">
      <dgm:prSet presAssocID="{2127D7F7-CE46-48FD-96FD-6D1E20411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2241926-0974-4CF4-9830-00D789F87011}" type="pres">
      <dgm:prSet presAssocID="{22F1FB58-C308-4E46-83B5-3C01D9F36CF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60FDB6A-8A51-4D2C-BEEE-3B34319C25AA}" type="pres">
      <dgm:prSet presAssocID="{4274E139-3C7B-460D-B6F0-6A29C62FAADE}" presName="spacer" presStyleCnt="0"/>
      <dgm:spPr/>
    </dgm:pt>
    <dgm:pt modelId="{9B5012EC-5F63-4505-9318-FFF8DE3B8254}" type="pres">
      <dgm:prSet presAssocID="{D3B420A2-63D2-48FF-9E08-BE5E397945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7A876F-F970-4C02-AFD3-D4E989985D1F}" type="pres">
      <dgm:prSet presAssocID="{CA38EBC7-948C-4F7B-847B-7ACDDF14957C}" presName="spacer" presStyleCnt="0"/>
      <dgm:spPr/>
    </dgm:pt>
    <dgm:pt modelId="{384DB02A-186F-4BA8-A16C-E7233ED53EEC}" type="pres">
      <dgm:prSet presAssocID="{F19C3E79-DC68-49C0-A90F-4EF7CB7D762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B3B206-3309-478E-901B-E1EB5B8F554A}" type="pres">
      <dgm:prSet presAssocID="{9D8AA3DE-DE17-4C60-B22D-C0DB6D5DCEB5}" presName="spacer" presStyleCnt="0"/>
      <dgm:spPr/>
    </dgm:pt>
    <dgm:pt modelId="{E52AB845-9F36-4EFE-BA90-EAFC63580780}" type="pres">
      <dgm:prSet presAssocID="{AC21E1A6-8CB8-427D-AD76-4B82D485C1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B9FE45E-A5CC-48D7-A7C4-60779F4AF622}" type="presOf" srcId="{F19C3E79-DC68-49C0-A90F-4EF7CB7D7620}" destId="{384DB02A-186F-4BA8-A16C-E7233ED53EEC}" srcOrd="0" destOrd="0" presId="urn:microsoft.com/office/officeart/2005/8/layout/vList2"/>
    <dgm:cxn modelId="{6F0E858B-2549-4D08-B949-AC04462CB811}" srcId="{2127D7F7-CE46-48FD-96FD-6D1E20411DA0}" destId="{D3B420A2-63D2-48FF-9E08-BE5E39794509}" srcOrd="1" destOrd="0" parTransId="{33094422-6FBD-4AB7-90C1-AF93984A3BBD}" sibTransId="{CA38EBC7-948C-4F7B-847B-7ACDDF14957C}"/>
    <dgm:cxn modelId="{C88050E4-AC90-4580-8557-25A0CA2EB3AC}" type="presOf" srcId="{22F1FB58-C308-4E46-83B5-3C01D9F36CFA}" destId="{52241926-0974-4CF4-9830-00D789F87011}" srcOrd="0" destOrd="0" presId="urn:microsoft.com/office/officeart/2005/8/layout/vList2"/>
    <dgm:cxn modelId="{80923939-BBE4-4EA7-90BB-5DD38D7F40E3}" srcId="{2127D7F7-CE46-48FD-96FD-6D1E20411DA0}" destId="{22F1FB58-C308-4E46-83B5-3C01D9F36CFA}" srcOrd="0" destOrd="0" parTransId="{7CA40EEB-625F-4285-AC8F-766699DA651D}" sibTransId="{4274E139-3C7B-460D-B6F0-6A29C62FAADE}"/>
    <dgm:cxn modelId="{6CF5857A-450B-478F-8730-DC2755DCE0DA}" srcId="{2127D7F7-CE46-48FD-96FD-6D1E20411DA0}" destId="{F19C3E79-DC68-49C0-A90F-4EF7CB7D7620}" srcOrd="2" destOrd="0" parTransId="{236EECAA-6A77-4727-824F-127C1BFC5A1A}" sibTransId="{9D8AA3DE-DE17-4C60-B22D-C0DB6D5DCEB5}"/>
    <dgm:cxn modelId="{3891451A-56A1-4386-94CB-2CC539F6D5AF}" type="presOf" srcId="{D3B420A2-63D2-48FF-9E08-BE5E39794509}" destId="{9B5012EC-5F63-4505-9318-FFF8DE3B8254}" srcOrd="0" destOrd="0" presId="urn:microsoft.com/office/officeart/2005/8/layout/vList2"/>
    <dgm:cxn modelId="{7859AF5F-20E4-46FC-9567-4A897BA1DA0C}" type="presOf" srcId="{2127D7F7-CE46-48FD-96FD-6D1E20411DA0}" destId="{A5264AA3-2A91-4A01-86B8-5EAB905655FB}" srcOrd="0" destOrd="0" presId="urn:microsoft.com/office/officeart/2005/8/layout/vList2"/>
    <dgm:cxn modelId="{FE00AC5D-E2F7-4D54-A6E4-35C8E4F4B793}" srcId="{2127D7F7-CE46-48FD-96FD-6D1E20411DA0}" destId="{AC21E1A6-8CB8-427D-AD76-4B82D485C1E3}" srcOrd="3" destOrd="0" parTransId="{CD625C73-48BA-4D94-8552-B77138090C2B}" sibTransId="{BC36DA39-AE92-4B0A-A89D-9CFFAF39B09C}"/>
    <dgm:cxn modelId="{1B9BFE36-9C64-442C-B09D-D277C6698D8C}" type="presOf" srcId="{AC21E1A6-8CB8-427D-AD76-4B82D485C1E3}" destId="{E52AB845-9F36-4EFE-BA90-EAFC63580780}" srcOrd="0" destOrd="0" presId="urn:microsoft.com/office/officeart/2005/8/layout/vList2"/>
    <dgm:cxn modelId="{A7072F44-17AA-47BC-B097-618BDCA56186}" type="presParOf" srcId="{A5264AA3-2A91-4A01-86B8-5EAB905655FB}" destId="{52241926-0974-4CF4-9830-00D789F87011}" srcOrd="0" destOrd="0" presId="urn:microsoft.com/office/officeart/2005/8/layout/vList2"/>
    <dgm:cxn modelId="{E903076B-C6E7-4480-B0C1-1DB8C28E02BD}" type="presParOf" srcId="{A5264AA3-2A91-4A01-86B8-5EAB905655FB}" destId="{360FDB6A-8A51-4D2C-BEEE-3B34319C25AA}" srcOrd="1" destOrd="0" presId="urn:microsoft.com/office/officeart/2005/8/layout/vList2"/>
    <dgm:cxn modelId="{A746FB57-0F41-4B1C-B793-111E91E42B9F}" type="presParOf" srcId="{A5264AA3-2A91-4A01-86B8-5EAB905655FB}" destId="{9B5012EC-5F63-4505-9318-FFF8DE3B8254}" srcOrd="2" destOrd="0" presId="urn:microsoft.com/office/officeart/2005/8/layout/vList2"/>
    <dgm:cxn modelId="{85695981-EF53-4FB4-918F-8469C0C2948B}" type="presParOf" srcId="{A5264AA3-2A91-4A01-86B8-5EAB905655FB}" destId="{8C7A876F-F970-4C02-AFD3-D4E989985D1F}" srcOrd="3" destOrd="0" presId="urn:microsoft.com/office/officeart/2005/8/layout/vList2"/>
    <dgm:cxn modelId="{75C11C60-7BF4-4FA5-BEAA-240D1857D7F2}" type="presParOf" srcId="{A5264AA3-2A91-4A01-86B8-5EAB905655FB}" destId="{384DB02A-186F-4BA8-A16C-E7233ED53EEC}" srcOrd="4" destOrd="0" presId="urn:microsoft.com/office/officeart/2005/8/layout/vList2"/>
    <dgm:cxn modelId="{2DE318A4-C828-42A1-9356-120F8E0E25E6}" type="presParOf" srcId="{A5264AA3-2A91-4A01-86B8-5EAB905655FB}" destId="{02B3B206-3309-478E-901B-E1EB5B8F554A}" srcOrd="5" destOrd="0" presId="urn:microsoft.com/office/officeart/2005/8/layout/vList2"/>
    <dgm:cxn modelId="{70BFAC8C-F6AC-45DB-8A47-41CE8950B83A}" type="presParOf" srcId="{A5264AA3-2A91-4A01-86B8-5EAB905655FB}" destId="{E52AB845-9F36-4EFE-BA90-EAFC6358078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127D7F7-CE46-48FD-96FD-6D1E20411DA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2F1FB58-C308-4E46-83B5-3C01D9F36CFA}">
      <dgm:prSet custT="1"/>
      <dgm:spPr/>
      <dgm:t>
        <a:bodyPr/>
        <a:lstStyle/>
        <a:p>
          <a:pPr rtl="0"/>
          <a:r>
            <a:rPr lang="en-IN" sz="2000" b="1" dirty="0" smtClean="0"/>
            <a:t>Second Appellate Authority </a:t>
          </a:r>
          <a:r>
            <a:rPr lang="en-IN" sz="2000" b="1" dirty="0" err="1" smtClean="0"/>
            <a:t>chuan</a:t>
          </a:r>
          <a:r>
            <a:rPr lang="en-IN" sz="2000" b="1" dirty="0" smtClean="0"/>
            <a:t> </a:t>
          </a:r>
          <a:r>
            <a:rPr lang="en-IN" sz="2000" b="1" dirty="0" err="1" smtClean="0"/>
            <a:t>lungawilohna</a:t>
          </a:r>
          <a:r>
            <a:rPr lang="en-IN" sz="2000" b="1" dirty="0" smtClean="0"/>
            <a:t> a dawn </a:t>
          </a:r>
          <a:r>
            <a:rPr lang="en-IN" sz="2000" b="1" dirty="0" err="1" smtClean="0"/>
            <a:t>chu</a:t>
          </a:r>
          <a:r>
            <a:rPr lang="en-IN" sz="2000" b="1" dirty="0" smtClean="0"/>
            <a:t> </a:t>
          </a:r>
          <a:r>
            <a:rPr lang="en-IN" sz="2000" b="1" dirty="0" err="1" smtClean="0"/>
            <a:t>ni</a:t>
          </a:r>
          <a:r>
            <a:rPr lang="en-IN" sz="2000" b="1" dirty="0" smtClean="0"/>
            <a:t> 30 </a:t>
          </a:r>
          <a:r>
            <a:rPr lang="en-IN" sz="2000" b="1" dirty="0" err="1" smtClean="0"/>
            <a:t>chhungin</a:t>
          </a:r>
          <a:r>
            <a:rPr lang="en-IN" sz="2000" b="1" dirty="0" smtClean="0"/>
            <a:t> a </a:t>
          </a:r>
          <a:r>
            <a:rPr lang="en-IN" sz="2000" b="1" dirty="0" err="1" smtClean="0"/>
            <a:t>ching</a:t>
          </a:r>
          <a:r>
            <a:rPr lang="en-IN" sz="2000" b="1" dirty="0" smtClean="0"/>
            <a:t> </a:t>
          </a:r>
          <a:r>
            <a:rPr lang="en-IN" sz="2000" b="1" dirty="0" err="1" smtClean="0"/>
            <a:t>fel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</a:t>
          </a:r>
          <a:r>
            <a:rPr lang="en-IN" sz="2000" b="1" dirty="0" err="1" smtClean="0"/>
            <a:t>ani</a:t>
          </a:r>
          <a:r>
            <a:rPr lang="en-IN" sz="2000" b="1" dirty="0" smtClean="0"/>
            <a:t> [Sec 9(2)]</a:t>
          </a:r>
          <a:endParaRPr lang="en-IN" sz="2000" b="1" dirty="0"/>
        </a:p>
      </dgm:t>
    </dgm:pt>
    <dgm:pt modelId="{7CA40EEB-625F-4285-AC8F-766699DA651D}" type="parTrans" cxnId="{80923939-BBE4-4EA7-90BB-5DD38D7F40E3}">
      <dgm:prSet/>
      <dgm:spPr/>
      <dgm:t>
        <a:bodyPr/>
        <a:lstStyle/>
        <a:p>
          <a:endParaRPr lang="en-IN"/>
        </a:p>
      </dgm:t>
    </dgm:pt>
    <dgm:pt modelId="{4274E139-3C7B-460D-B6F0-6A29C62FAADE}" type="sibTrans" cxnId="{80923939-BBE4-4EA7-90BB-5DD38D7F40E3}">
      <dgm:prSet/>
      <dgm:spPr/>
      <dgm:t>
        <a:bodyPr/>
        <a:lstStyle/>
        <a:p>
          <a:endParaRPr lang="en-IN"/>
        </a:p>
      </dgm:t>
    </dgm:pt>
    <dgm:pt modelId="{D3B420A2-63D2-48FF-9E08-BE5E39794509}">
      <dgm:prSet custT="1"/>
      <dgm:spPr/>
      <dgm:t>
        <a:bodyPr/>
        <a:lstStyle/>
        <a:p>
          <a:pPr algn="just" rtl="0"/>
          <a:r>
            <a:rPr lang="en-IN" sz="2000" b="1" dirty="0" smtClean="0"/>
            <a:t>Second Appellate Authority </a:t>
          </a:r>
          <a:r>
            <a:rPr lang="en-IN" sz="2000" b="1" dirty="0" err="1" smtClean="0"/>
            <a:t>chuan</a:t>
          </a:r>
          <a:r>
            <a:rPr lang="en-IN" sz="2000" b="1" dirty="0" smtClean="0"/>
            <a:t>  </a:t>
          </a:r>
          <a:r>
            <a:rPr lang="en-IN" sz="2000" b="1" dirty="0" err="1" smtClean="0"/>
            <a:t>thutlukna</a:t>
          </a:r>
          <a:r>
            <a:rPr lang="en-IN" sz="2000" b="1" dirty="0" smtClean="0"/>
            <a:t> </a:t>
          </a:r>
          <a:r>
            <a:rPr lang="en-IN" sz="2000" b="1" dirty="0" err="1" smtClean="0"/>
            <a:t>siam</a:t>
          </a:r>
          <a:r>
            <a:rPr lang="en-IN" sz="2000" b="1" dirty="0" smtClean="0"/>
            <a:t> </a:t>
          </a:r>
          <a:r>
            <a:rPr lang="en-IN" sz="2000" b="1" dirty="0" err="1" smtClean="0"/>
            <a:t>hma</a:t>
          </a:r>
          <a:r>
            <a:rPr lang="en-IN" sz="2000" b="1" dirty="0" smtClean="0"/>
            <a:t> in Designated Officer </a:t>
          </a:r>
          <a:r>
            <a:rPr lang="en-IN" sz="2000" b="1" dirty="0" err="1" smtClean="0"/>
            <a:t>leh</a:t>
          </a:r>
          <a:r>
            <a:rPr lang="en-IN" sz="2000" b="1" dirty="0" smtClean="0"/>
            <a:t> </a:t>
          </a:r>
          <a:r>
            <a:rPr lang="en-IN" sz="2000" b="1" dirty="0" err="1" smtClean="0"/>
            <a:t>lungawilohna</a:t>
          </a:r>
          <a:r>
            <a:rPr lang="en-IN" sz="2000" b="1" dirty="0" smtClean="0"/>
            <a:t> </a:t>
          </a:r>
          <a:r>
            <a:rPr lang="en-IN" sz="2000" b="1" dirty="0" err="1" smtClean="0"/>
            <a:t>thlentu</a:t>
          </a:r>
          <a:r>
            <a:rPr lang="en-IN" sz="2000" b="1" dirty="0" smtClean="0"/>
            <a:t> </a:t>
          </a:r>
          <a:r>
            <a:rPr lang="en-IN" sz="2000" b="1" dirty="0" err="1" smtClean="0"/>
            <a:t>thu</a:t>
          </a:r>
          <a:r>
            <a:rPr lang="en-IN" sz="2000" b="1" dirty="0" smtClean="0"/>
            <a:t> a </a:t>
          </a:r>
          <a:r>
            <a:rPr lang="en-IN" sz="2000" b="1" dirty="0" err="1" smtClean="0"/>
            <a:t>ngaithla</a:t>
          </a:r>
          <a:r>
            <a:rPr lang="en-IN" sz="2000" b="1" dirty="0" smtClean="0"/>
            <a:t> </a:t>
          </a:r>
          <a:r>
            <a:rPr lang="en-IN" sz="2000" b="1" dirty="0" err="1" smtClean="0"/>
            <a:t>hmasa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</a:t>
          </a:r>
          <a:r>
            <a:rPr lang="en-IN" sz="2000" b="1" dirty="0" err="1" smtClean="0"/>
            <a:t>ani</a:t>
          </a:r>
          <a:r>
            <a:rPr lang="en-IN" sz="2000" b="1" dirty="0" smtClean="0"/>
            <a:t> [Sec 9(2)]</a:t>
          </a:r>
          <a:endParaRPr lang="en-US" sz="2000" b="1" dirty="0"/>
        </a:p>
      </dgm:t>
    </dgm:pt>
    <dgm:pt modelId="{33094422-6FBD-4AB7-90C1-AF93984A3BBD}" type="parTrans" cxnId="{6F0E858B-2549-4D08-B949-AC04462CB811}">
      <dgm:prSet/>
      <dgm:spPr/>
      <dgm:t>
        <a:bodyPr/>
        <a:lstStyle/>
        <a:p>
          <a:endParaRPr lang="en-IN"/>
        </a:p>
      </dgm:t>
    </dgm:pt>
    <dgm:pt modelId="{CA38EBC7-948C-4F7B-847B-7ACDDF14957C}" type="sibTrans" cxnId="{6F0E858B-2549-4D08-B949-AC04462CB811}">
      <dgm:prSet/>
      <dgm:spPr/>
      <dgm:t>
        <a:bodyPr/>
        <a:lstStyle/>
        <a:p>
          <a:endParaRPr lang="en-IN"/>
        </a:p>
      </dgm:t>
    </dgm:pt>
    <dgm:pt modelId="{F19C3E79-DC68-49C0-A90F-4EF7CB7D7620}">
      <dgm:prSet custT="1"/>
      <dgm:spPr/>
      <dgm:t>
        <a:bodyPr/>
        <a:lstStyle/>
        <a:p>
          <a:pPr algn="just" rtl="0"/>
          <a:r>
            <a:rPr lang="en-IN" sz="2000" b="1" dirty="0" smtClean="0"/>
            <a:t>Second Appellate Authority </a:t>
          </a:r>
          <a:r>
            <a:rPr lang="en-IN" sz="2000" b="1" dirty="0" err="1" smtClean="0"/>
            <a:t>chuan</a:t>
          </a:r>
          <a:r>
            <a:rPr lang="en-IN" sz="2000" b="1" dirty="0" smtClean="0"/>
            <a:t> Designated Officer </a:t>
          </a:r>
          <a:r>
            <a:rPr lang="en-IN" sz="2000" b="1" dirty="0" err="1" smtClean="0"/>
            <a:t>chu</a:t>
          </a:r>
          <a:r>
            <a:rPr lang="en-IN" sz="2000" b="1" dirty="0" smtClean="0"/>
            <a:t> service </a:t>
          </a:r>
          <a:r>
            <a:rPr lang="en-IN" sz="2000" b="1" dirty="0" err="1" smtClean="0"/>
            <a:t>dilna</a:t>
          </a:r>
          <a:r>
            <a:rPr lang="en-IN" sz="2000" b="1" dirty="0" smtClean="0"/>
            <a:t> </a:t>
          </a:r>
          <a:r>
            <a:rPr lang="en-IN" sz="2000" b="1" dirty="0" err="1" smtClean="0"/>
            <a:t>hunbi</a:t>
          </a:r>
          <a:r>
            <a:rPr lang="en-IN" sz="2000" b="1" dirty="0" smtClean="0"/>
            <a:t> </a:t>
          </a:r>
          <a:r>
            <a:rPr lang="en-IN" sz="2000" b="1" dirty="0" err="1" smtClean="0"/>
            <a:t>tiam</a:t>
          </a:r>
          <a:r>
            <a:rPr lang="en-IN" sz="2000" b="1" dirty="0" smtClean="0"/>
            <a:t> </a:t>
          </a:r>
          <a:r>
            <a:rPr lang="en-IN" sz="2000" b="1" dirty="0" err="1" smtClean="0"/>
            <a:t>chhunga</a:t>
          </a:r>
          <a:r>
            <a:rPr lang="en-IN" sz="2000" b="1" dirty="0" smtClean="0"/>
            <a:t> </a:t>
          </a:r>
          <a:r>
            <a:rPr lang="en-IN" sz="2000" b="1" dirty="0" err="1" smtClean="0"/>
            <a:t>pe</a:t>
          </a:r>
          <a:r>
            <a:rPr lang="en-IN" sz="2000" b="1" dirty="0" smtClean="0"/>
            <a:t> </a:t>
          </a:r>
          <a:r>
            <a:rPr lang="en-IN" sz="2000" b="1" dirty="0" err="1" smtClean="0"/>
            <a:t>tur</a:t>
          </a:r>
          <a:r>
            <a:rPr lang="en-IN" sz="2000" b="1" dirty="0" smtClean="0"/>
            <a:t> in </a:t>
          </a:r>
          <a:r>
            <a:rPr lang="en-IN" sz="2000" b="1" dirty="0" err="1" smtClean="0"/>
            <a:t>thupek</a:t>
          </a:r>
          <a:r>
            <a:rPr lang="en-IN" sz="2000" b="1" dirty="0" smtClean="0"/>
            <a:t> a </a:t>
          </a:r>
          <a:r>
            <a:rPr lang="en-IN" sz="2000" b="1" dirty="0" err="1" smtClean="0"/>
            <a:t>siam</a:t>
          </a:r>
          <a:r>
            <a:rPr lang="en-IN" sz="2000" b="1" dirty="0" smtClean="0"/>
            <a:t> </a:t>
          </a:r>
          <a:r>
            <a:rPr lang="en-IN" sz="2000" b="1" dirty="0" err="1" smtClean="0"/>
            <a:t>thei</a:t>
          </a:r>
          <a:r>
            <a:rPr lang="en-IN" sz="2000" b="1" dirty="0" smtClean="0"/>
            <a:t> a, tin, </a:t>
          </a:r>
          <a:r>
            <a:rPr lang="en-IN" sz="2000" b="1" dirty="0" err="1" smtClean="0"/>
            <a:t>lungawilohna</a:t>
          </a:r>
          <a:r>
            <a:rPr lang="en-IN" sz="2000" b="1" dirty="0" smtClean="0"/>
            <a:t> </a:t>
          </a:r>
          <a:r>
            <a:rPr lang="en-IN" sz="2000" b="1" dirty="0" err="1" smtClean="0"/>
            <a:t>thu</a:t>
          </a:r>
          <a:r>
            <a:rPr lang="en-IN" sz="2000" b="1" dirty="0" smtClean="0"/>
            <a:t> </a:t>
          </a:r>
          <a:r>
            <a:rPr lang="en-IN" sz="2000" b="1" dirty="0" err="1" smtClean="0"/>
            <a:t>pawh</a:t>
          </a:r>
          <a:r>
            <a:rPr lang="en-IN" sz="2000" b="1" dirty="0" smtClean="0"/>
            <a:t> a </a:t>
          </a:r>
          <a:r>
            <a:rPr lang="en-IN" sz="2000" b="1" dirty="0" err="1" smtClean="0"/>
            <a:t>hnawl</a:t>
          </a:r>
          <a:r>
            <a:rPr lang="en-IN" sz="2000" b="1" dirty="0" smtClean="0"/>
            <a:t> </a:t>
          </a:r>
          <a:r>
            <a:rPr lang="en-IN" sz="2000" b="1" dirty="0" err="1" smtClean="0"/>
            <a:t>theiin</a:t>
          </a:r>
          <a:r>
            <a:rPr lang="en-IN" sz="2000" b="1" dirty="0" smtClean="0"/>
            <a:t> </a:t>
          </a:r>
          <a:r>
            <a:rPr lang="en-IN" sz="2000" b="1" dirty="0" err="1" smtClean="0"/>
            <a:t>thutlukna</a:t>
          </a:r>
          <a:r>
            <a:rPr lang="en-IN" sz="2000" b="1" dirty="0" smtClean="0"/>
            <a:t> dang </a:t>
          </a:r>
          <a:r>
            <a:rPr lang="en-IN" sz="2000" b="1" dirty="0" err="1" smtClean="0"/>
            <a:t>pawh</a:t>
          </a:r>
          <a:r>
            <a:rPr lang="en-IN" sz="2000" b="1" dirty="0" smtClean="0"/>
            <a:t> a </a:t>
          </a:r>
          <a:r>
            <a:rPr lang="en-IN" sz="2000" b="1" dirty="0" err="1" smtClean="0"/>
            <a:t>siam</a:t>
          </a:r>
          <a:r>
            <a:rPr lang="en-IN" sz="2000" b="1" dirty="0" smtClean="0"/>
            <a:t> </a:t>
          </a:r>
          <a:r>
            <a:rPr lang="en-IN" sz="2000" b="1" dirty="0" err="1" smtClean="0"/>
            <a:t>thei</a:t>
          </a:r>
          <a:r>
            <a:rPr lang="en-IN" sz="2000" b="1" dirty="0" smtClean="0"/>
            <a:t>[Sec 9(2)]</a:t>
          </a:r>
          <a:endParaRPr lang="en-IN" sz="2000" b="1" dirty="0"/>
        </a:p>
      </dgm:t>
    </dgm:pt>
    <dgm:pt modelId="{236EECAA-6A77-4727-824F-127C1BFC5A1A}" type="parTrans" cxnId="{6CF5857A-450B-478F-8730-DC2755DCE0DA}">
      <dgm:prSet/>
      <dgm:spPr/>
      <dgm:t>
        <a:bodyPr/>
        <a:lstStyle/>
        <a:p>
          <a:endParaRPr lang="en-IN"/>
        </a:p>
      </dgm:t>
    </dgm:pt>
    <dgm:pt modelId="{9D8AA3DE-DE17-4C60-B22D-C0DB6D5DCEB5}" type="sibTrans" cxnId="{6CF5857A-450B-478F-8730-DC2755DCE0DA}">
      <dgm:prSet/>
      <dgm:spPr/>
      <dgm:t>
        <a:bodyPr/>
        <a:lstStyle/>
        <a:p>
          <a:endParaRPr lang="en-IN"/>
        </a:p>
      </dgm:t>
    </dgm:pt>
    <dgm:pt modelId="{AC21E1A6-8CB8-427D-AD76-4B82D485C1E3}">
      <dgm:prSet custT="1"/>
      <dgm:spPr/>
      <dgm:t>
        <a:bodyPr/>
        <a:lstStyle/>
        <a:p>
          <a:pPr algn="just" rtl="0"/>
          <a:r>
            <a:rPr lang="en-US" sz="2000" b="1" dirty="0" err="1" smtClean="0"/>
            <a:t>Lungawlohna</a:t>
          </a:r>
          <a:r>
            <a:rPr lang="en-US" sz="2000" b="1" dirty="0" smtClean="0"/>
            <a:t> </a:t>
          </a:r>
          <a:r>
            <a:rPr lang="en-US" sz="2000" b="1" dirty="0" err="1" smtClean="0"/>
            <a:t>thlenna</a:t>
          </a:r>
          <a:r>
            <a:rPr lang="en-US" sz="2000" b="1" dirty="0" smtClean="0"/>
            <a:t> </a:t>
          </a:r>
          <a:r>
            <a:rPr lang="en-US" sz="2000" b="1" dirty="0" err="1" smtClean="0"/>
            <a:t>atan</a:t>
          </a:r>
          <a:r>
            <a:rPr lang="en-US" sz="2000" b="1" dirty="0" smtClean="0"/>
            <a:t> </a:t>
          </a:r>
          <a:r>
            <a:rPr lang="en-US" sz="2000" b="1" dirty="0" err="1" smtClean="0"/>
            <a:t>hian</a:t>
          </a:r>
          <a:r>
            <a:rPr lang="en-US" sz="2000" b="1" dirty="0" smtClean="0"/>
            <a:t> Fee </a:t>
          </a:r>
          <a:r>
            <a:rPr lang="en-US" sz="2000" b="1" dirty="0" err="1" smtClean="0"/>
            <a:t>engmah</a:t>
          </a:r>
          <a:r>
            <a:rPr lang="en-US" sz="2000" b="1" dirty="0" smtClean="0"/>
            <a:t> </a:t>
          </a:r>
          <a:r>
            <a:rPr lang="en-US" sz="2000" b="1" dirty="0" err="1" smtClean="0"/>
            <a:t>pek</a:t>
          </a:r>
          <a:r>
            <a:rPr lang="en-US" sz="2000" b="1" dirty="0" smtClean="0"/>
            <a:t> a </a:t>
          </a:r>
          <a:r>
            <a:rPr lang="en-US" sz="2000" b="1" dirty="0" err="1" smtClean="0"/>
            <a:t>ngai</a:t>
          </a:r>
          <a:r>
            <a:rPr lang="en-US" sz="2000" b="1" dirty="0" smtClean="0"/>
            <a:t> lo [Rule 6]</a:t>
          </a:r>
          <a:endParaRPr lang="en-IN" sz="2000" b="1" dirty="0"/>
        </a:p>
      </dgm:t>
    </dgm:pt>
    <dgm:pt modelId="{CD625C73-48BA-4D94-8552-B77138090C2B}" type="parTrans" cxnId="{FE00AC5D-E2F7-4D54-A6E4-35C8E4F4B793}">
      <dgm:prSet/>
      <dgm:spPr/>
      <dgm:t>
        <a:bodyPr/>
        <a:lstStyle/>
        <a:p>
          <a:endParaRPr lang="en-IN"/>
        </a:p>
      </dgm:t>
    </dgm:pt>
    <dgm:pt modelId="{BC36DA39-AE92-4B0A-A89D-9CFFAF39B09C}" type="sibTrans" cxnId="{FE00AC5D-E2F7-4D54-A6E4-35C8E4F4B793}">
      <dgm:prSet/>
      <dgm:spPr/>
      <dgm:t>
        <a:bodyPr/>
        <a:lstStyle/>
        <a:p>
          <a:endParaRPr lang="en-IN"/>
        </a:p>
      </dgm:t>
    </dgm:pt>
    <dgm:pt modelId="{A5264AA3-2A91-4A01-86B8-5EAB905655FB}" type="pres">
      <dgm:prSet presAssocID="{2127D7F7-CE46-48FD-96FD-6D1E20411D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2241926-0974-4CF4-9830-00D789F87011}" type="pres">
      <dgm:prSet presAssocID="{22F1FB58-C308-4E46-83B5-3C01D9F36CF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60FDB6A-8A51-4D2C-BEEE-3B34319C25AA}" type="pres">
      <dgm:prSet presAssocID="{4274E139-3C7B-460D-B6F0-6A29C62FAADE}" presName="spacer" presStyleCnt="0"/>
      <dgm:spPr/>
    </dgm:pt>
    <dgm:pt modelId="{9B5012EC-5F63-4505-9318-FFF8DE3B8254}" type="pres">
      <dgm:prSet presAssocID="{D3B420A2-63D2-48FF-9E08-BE5E397945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C7A876F-F970-4C02-AFD3-D4E989985D1F}" type="pres">
      <dgm:prSet presAssocID="{CA38EBC7-948C-4F7B-847B-7ACDDF14957C}" presName="spacer" presStyleCnt="0"/>
      <dgm:spPr/>
    </dgm:pt>
    <dgm:pt modelId="{384DB02A-186F-4BA8-A16C-E7233ED53EEC}" type="pres">
      <dgm:prSet presAssocID="{F19C3E79-DC68-49C0-A90F-4EF7CB7D762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B3B206-3309-478E-901B-E1EB5B8F554A}" type="pres">
      <dgm:prSet presAssocID="{9D8AA3DE-DE17-4C60-B22D-C0DB6D5DCEB5}" presName="spacer" presStyleCnt="0"/>
      <dgm:spPr/>
    </dgm:pt>
    <dgm:pt modelId="{E52AB845-9F36-4EFE-BA90-EAFC63580780}" type="pres">
      <dgm:prSet presAssocID="{AC21E1A6-8CB8-427D-AD76-4B82D485C1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5E3A5C2-EF84-418C-BEBD-8604B1F00A40}" type="presOf" srcId="{2127D7F7-CE46-48FD-96FD-6D1E20411DA0}" destId="{A5264AA3-2A91-4A01-86B8-5EAB905655FB}" srcOrd="0" destOrd="0" presId="urn:microsoft.com/office/officeart/2005/8/layout/vList2"/>
    <dgm:cxn modelId="{6D7EFB01-DED0-4A56-8890-0AC7B0C3A806}" type="presOf" srcId="{F19C3E79-DC68-49C0-A90F-4EF7CB7D7620}" destId="{384DB02A-186F-4BA8-A16C-E7233ED53EEC}" srcOrd="0" destOrd="0" presId="urn:microsoft.com/office/officeart/2005/8/layout/vList2"/>
    <dgm:cxn modelId="{C274C02E-9113-4650-A5C2-CB1B1B0494C7}" type="presOf" srcId="{AC21E1A6-8CB8-427D-AD76-4B82D485C1E3}" destId="{E52AB845-9F36-4EFE-BA90-EAFC63580780}" srcOrd="0" destOrd="0" presId="urn:microsoft.com/office/officeart/2005/8/layout/vList2"/>
    <dgm:cxn modelId="{6F0E858B-2549-4D08-B949-AC04462CB811}" srcId="{2127D7F7-CE46-48FD-96FD-6D1E20411DA0}" destId="{D3B420A2-63D2-48FF-9E08-BE5E39794509}" srcOrd="1" destOrd="0" parTransId="{33094422-6FBD-4AB7-90C1-AF93984A3BBD}" sibTransId="{CA38EBC7-948C-4F7B-847B-7ACDDF14957C}"/>
    <dgm:cxn modelId="{80923939-BBE4-4EA7-90BB-5DD38D7F40E3}" srcId="{2127D7F7-CE46-48FD-96FD-6D1E20411DA0}" destId="{22F1FB58-C308-4E46-83B5-3C01D9F36CFA}" srcOrd="0" destOrd="0" parTransId="{7CA40EEB-625F-4285-AC8F-766699DA651D}" sibTransId="{4274E139-3C7B-460D-B6F0-6A29C62FAADE}"/>
    <dgm:cxn modelId="{6CF5857A-450B-478F-8730-DC2755DCE0DA}" srcId="{2127D7F7-CE46-48FD-96FD-6D1E20411DA0}" destId="{F19C3E79-DC68-49C0-A90F-4EF7CB7D7620}" srcOrd="2" destOrd="0" parTransId="{236EECAA-6A77-4727-824F-127C1BFC5A1A}" sibTransId="{9D8AA3DE-DE17-4C60-B22D-C0DB6D5DCEB5}"/>
    <dgm:cxn modelId="{FE00AC5D-E2F7-4D54-A6E4-35C8E4F4B793}" srcId="{2127D7F7-CE46-48FD-96FD-6D1E20411DA0}" destId="{AC21E1A6-8CB8-427D-AD76-4B82D485C1E3}" srcOrd="3" destOrd="0" parTransId="{CD625C73-48BA-4D94-8552-B77138090C2B}" sibTransId="{BC36DA39-AE92-4B0A-A89D-9CFFAF39B09C}"/>
    <dgm:cxn modelId="{45DE28C6-18A5-4DC0-8A22-467B44D6CE8D}" type="presOf" srcId="{22F1FB58-C308-4E46-83B5-3C01D9F36CFA}" destId="{52241926-0974-4CF4-9830-00D789F87011}" srcOrd="0" destOrd="0" presId="urn:microsoft.com/office/officeart/2005/8/layout/vList2"/>
    <dgm:cxn modelId="{A48C8EA4-596B-426C-9AAB-B30B11223EFD}" type="presOf" srcId="{D3B420A2-63D2-48FF-9E08-BE5E39794509}" destId="{9B5012EC-5F63-4505-9318-FFF8DE3B8254}" srcOrd="0" destOrd="0" presId="urn:microsoft.com/office/officeart/2005/8/layout/vList2"/>
    <dgm:cxn modelId="{B0ED6C1D-E6DB-46AF-9F4A-03CC9641583B}" type="presParOf" srcId="{A5264AA3-2A91-4A01-86B8-5EAB905655FB}" destId="{52241926-0974-4CF4-9830-00D789F87011}" srcOrd="0" destOrd="0" presId="urn:microsoft.com/office/officeart/2005/8/layout/vList2"/>
    <dgm:cxn modelId="{2CF962C0-DE83-475B-BC0A-99C2C54B816F}" type="presParOf" srcId="{A5264AA3-2A91-4A01-86B8-5EAB905655FB}" destId="{360FDB6A-8A51-4D2C-BEEE-3B34319C25AA}" srcOrd="1" destOrd="0" presId="urn:microsoft.com/office/officeart/2005/8/layout/vList2"/>
    <dgm:cxn modelId="{A3C7281E-40D8-4B3A-A8F1-E942CB8D5AF2}" type="presParOf" srcId="{A5264AA3-2A91-4A01-86B8-5EAB905655FB}" destId="{9B5012EC-5F63-4505-9318-FFF8DE3B8254}" srcOrd="2" destOrd="0" presId="urn:microsoft.com/office/officeart/2005/8/layout/vList2"/>
    <dgm:cxn modelId="{F4DCE24F-69F3-4D56-AC4C-C5F8FFA9ECBA}" type="presParOf" srcId="{A5264AA3-2A91-4A01-86B8-5EAB905655FB}" destId="{8C7A876F-F970-4C02-AFD3-D4E989985D1F}" srcOrd="3" destOrd="0" presId="urn:microsoft.com/office/officeart/2005/8/layout/vList2"/>
    <dgm:cxn modelId="{2A9DC57A-C1DB-46D4-B2AE-B1FB8FCE1129}" type="presParOf" srcId="{A5264AA3-2A91-4A01-86B8-5EAB905655FB}" destId="{384DB02A-186F-4BA8-A16C-E7233ED53EEC}" srcOrd="4" destOrd="0" presId="urn:microsoft.com/office/officeart/2005/8/layout/vList2"/>
    <dgm:cxn modelId="{A8D8BF17-0E5C-443D-84E8-808EB2FC086C}" type="presParOf" srcId="{A5264AA3-2A91-4A01-86B8-5EAB905655FB}" destId="{02B3B206-3309-478E-901B-E1EB5B8F554A}" srcOrd="5" destOrd="0" presId="urn:microsoft.com/office/officeart/2005/8/layout/vList2"/>
    <dgm:cxn modelId="{D0F29EA7-6F5B-44D6-8980-710AE5D1071F}" type="presParOf" srcId="{A5264AA3-2A91-4A01-86B8-5EAB905655FB}" destId="{E52AB845-9F36-4EFE-BA90-EAFC6358078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E41A036-95E7-499B-903D-BF34102B1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435503DA-3741-428F-A712-0404C71AD90E}">
      <dgm:prSet custT="1"/>
      <dgm:spPr/>
      <dgm:t>
        <a:bodyPr/>
        <a:lstStyle/>
        <a:p>
          <a:pPr algn="just" rtl="0"/>
          <a:r>
            <a:rPr lang="en-US" sz="2000" b="1" dirty="0" smtClean="0"/>
            <a:t>Designated Officer </a:t>
          </a:r>
          <a:r>
            <a:rPr lang="en-US" sz="2000" b="1" dirty="0" err="1" smtClean="0"/>
            <a:t>emaw</a:t>
          </a:r>
          <a:r>
            <a:rPr lang="en-US" sz="2000" b="1" dirty="0" smtClean="0"/>
            <a:t> First Appellate Authority </a:t>
          </a:r>
          <a:r>
            <a:rPr lang="en-US" sz="2000" b="1" dirty="0" err="1" smtClean="0"/>
            <a:t>emaw</a:t>
          </a:r>
          <a:r>
            <a:rPr lang="en-US" sz="2000" b="1" dirty="0" smtClean="0"/>
            <a:t> Second Appellate Authority </a:t>
          </a:r>
          <a:r>
            <a:rPr lang="en-US" sz="2000" b="1" dirty="0" err="1" smtClean="0"/>
            <a:t>thuremna</a:t>
          </a:r>
          <a:r>
            <a:rPr lang="en-US" sz="2000" b="1" dirty="0" smtClean="0"/>
            <a:t> a </a:t>
          </a:r>
          <a:r>
            <a:rPr lang="en-US" sz="2000" b="1" dirty="0" err="1" smtClean="0"/>
            <a:t>lungawilo</a:t>
          </a:r>
          <a:r>
            <a:rPr lang="en-US" sz="2000" b="1" dirty="0" smtClean="0"/>
            <a:t> chuan </a:t>
          </a:r>
          <a:r>
            <a:rPr lang="en-US" sz="2000" b="1" dirty="0" err="1" smtClean="0"/>
            <a:t>sawrkar</a:t>
          </a:r>
          <a:r>
            <a:rPr lang="en-US" sz="2000" b="1" dirty="0" smtClean="0"/>
            <a:t> in </a:t>
          </a:r>
          <a:r>
            <a:rPr lang="en-US" sz="2000" b="1" dirty="0" err="1" smtClean="0"/>
            <a:t>thuneitu</a:t>
          </a:r>
          <a:r>
            <a:rPr lang="en-US" sz="2000" b="1" dirty="0" smtClean="0"/>
            <a:t> </a:t>
          </a:r>
          <a:r>
            <a:rPr lang="en-US" sz="2000" b="1" dirty="0" err="1" smtClean="0"/>
            <a:t>hran</a:t>
          </a:r>
          <a:r>
            <a:rPr lang="en-US" sz="2000" b="1" dirty="0" smtClean="0"/>
            <a:t> (</a:t>
          </a:r>
          <a:r>
            <a:rPr lang="en-US" sz="2000" b="1" dirty="0" err="1" smtClean="0"/>
            <a:t>Revisional</a:t>
          </a:r>
          <a:r>
            <a:rPr lang="en-US" sz="2000" b="1" dirty="0" smtClean="0"/>
            <a:t> Authority) a </a:t>
          </a:r>
          <a:r>
            <a:rPr lang="en-US" sz="2000" b="1" dirty="0" err="1" smtClean="0"/>
            <a:t>ruat</a:t>
          </a:r>
          <a:r>
            <a:rPr lang="en-US" sz="2000" b="1" dirty="0" smtClean="0"/>
            <a:t> </a:t>
          </a:r>
          <a:r>
            <a:rPr lang="en-US" sz="2000" b="1" dirty="0" err="1" smtClean="0"/>
            <a:t>hnenah</a:t>
          </a:r>
          <a:r>
            <a:rPr lang="en-US" sz="2000" b="1" dirty="0" smtClean="0"/>
            <a:t> </a:t>
          </a:r>
          <a:r>
            <a:rPr lang="en-US" sz="2000" b="1" dirty="0" err="1" smtClean="0"/>
            <a:t>thurel</a:t>
          </a:r>
          <a:r>
            <a:rPr lang="en-US" sz="2000" b="1" dirty="0" smtClean="0"/>
            <a:t> </a:t>
          </a:r>
          <a:r>
            <a:rPr lang="en-US" sz="2000" b="1" dirty="0" err="1" smtClean="0"/>
            <a:t>tawh</a:t>
          </a:r>
          <a:r>
            <a:rPr lang="en-US" sz="2000" b="1" dirty="0" smtClean="0"/>
            <a:t> </a:t>
          </a:r>
          <a:r>
            <a:rPr lang="en-US" sz="2000" b="1" dirty="0" err="1" smtClean="0"/>
            <a:t>ennawnna</a:t>
          </a:r>
          <a:r>
            <a:rPr lang="en-US" sz="2000" b="1" dirty="0" smtClean="0"/>
            <a:t> </a:t>
          </a:r>
          <a:r>
            <a:rPr lang="en-US" sz="2000" b="1" dirty="0" err="1" smtClean="0"/>
            <a:t>ni</a:t>
          </a:r>
          <a:r>
            <a:rPr lang="en-US" sz="2000" b="1" dirty="0" smtClean="0"/>
            <a:t> 60 </a:t>
          </a:r>
          <a:r>
            <a:rPr lang="en-US" sz="2000" b="1" dirty="0" err="1" smtClean="0"/>
            <a:t>chhungin</a:t>
          </a:r>
          <a:r>
            <a:rPr lang="en-US" sz="2000" b="1" dirty="0" smtClean="0"/>
            <a:t> a </a:t>
          </a:r>
          <a:r>
            <a:rPr lang="en-US" sz="2000" b="1" dirty="0" err="1" smtClean="0"/>
            <a:t>dil</a:t>
          </a:r>
          <a:r>
            <a:rPr lang="en-US" sz="2000" b="1" dirty="0" smtClean="0"/>
            <a:t> </a:t>
          </a:r>
          <a:r>
            <a:rPr lang="en-US" sz="2000" b="1" dirty="0" err="1" smtClean="0"/>
            <a:t>leh</a:t>
          </a:r>
          <a:r>
            <a:rPr lang="en-US" sz="2000" b="1" dirty="0" smtClean="0"/>
            <a:t> </a:t>
          </a:r>
          <a:r>
            <a:rPr lang="en-US" sz="2000" b="1" dirty="0" err="1" smtClean="0"/>
            <a:t>thei</a:t>
          </a:r>
          <a:r>
            <a:rPr lang="en-US" sz="2000" b="1" dirty="0" smtClean="0"/>
            <a:t> </a:t>
          </a:r>
          <a:r>
            <a:rPr lang="en-US" sz="2000" b="1" dirty="0" err="1" smtClean="0"/>
            <a:t>ang</a:t>
          </a:r>
          <a:r>
            <a:rPr lang="en-US" sz="2000" b="1" dirty="0" smtClean="0"/>
            <a:t> [Sec 12]</a:t>
          </a:r>
          <a:endParaRPr lang="en-IN" sz="2000" b="1" dirty="0"/>
        </a:p>
      </dgm:t>
    </dgm:pt>
    <dgm:pt modelId="{96B2F643-20E9-43B1-903C-BFFD6434357A}" type="parTrans" cxnId="{0AC263C6-6C47-41C0-95C5-B47271D81A98}">
      <dgm:prSet/>
      <dgm:spPr/>
      <dgm:t>
        <a:bodyPr/>
        <a:lstStyle/>
        <a:p>
          <a:endParaRPr lang="en-IN"/>
        </a:p>
      </dgm:t>
    </dgm:pt>
    <dgm:pt modelId="{27268889-79C3-4DFC-8D9F-5F52925E2E3B}" type="sibTrans" cxnId="{0AC263C6-6C47-41C0-95C5-B47271D81A98}">
      <dgm:prSet/>
      <dgm:spPr/>
      <dgm:t>
        <a:bodyPr/>
        <a:lstStyle/>
        <a:p>
          <a:endParaRPr lang="en-IN"/>
        </a:p>
      </dgm:t>
    </dgm:pt>
    <dgm:pt modelId="{12608F8B-E281-4B01-93C2-60085B81CC46}">
      <dgm:prSet custT="1"/>
      <dgm:spPr/>
      <dgm:t>
        <a:bodyPr/>
        <a:lstStyle/>
        <a:p>
          <a:pPr algn="just" rtl="0"/>
          <a:r>
            <a:rPr lang="en-US" sz="2000" b="1" dirty="0" err="1" smtClean="0"/>
            <a:t>Revisional</a:t>
          </a:r>
          <a:r>
            <a:rPr lang="en-US" sz="2000" b="1" dirty="0" smtClean="0"/>
            <a:t> Authority chuan </a:t>
          </a:r>
          <a:r>
            <a:rPr lang="en-US" sz="2000" b="1" dirty="0" err="1" smtClean="0"/>
            <a:t>ni</a:t>
          </a:r>
          <a:r>
            <a:rPr lang="en-US" sz="2000" b="1" dirty="0" smtClean="0"/>
            <a:t> 60 </a:t>
          </a:r>
          <a:r>
            <a:rPr lang="en-US" sz="2000" b="1" dirty="0" err="1" smtClean="0"/>
            <a:t>pelh</a:t>
          </a:r>
          <a:r>
            <a:rPr lang="en-US" sz="2000" b="1" dirty="0" smtClean="0"/>
            <a:t> </a:t>
          </a:r>
          <a:r>
            <a:rPr lang="en-US" sz="2000" b="1" dirty="0" err="1" smtClean="0"/>
            <a:t>hnuah</a:t>
          </a:r>
          <a:r>
            <a:rPr lang="en-US" sz="2000" b="1" dirty="0" smtClean="0"/>
            <a:t> </a:t>
          </a:r>
          <a:r>
            <a:rPr lang="en-US" sz="2000" b="1" dirty="0" err="1" smtClean="0"/>
            <a:t>pawh</a:t>
          </a:r>
          <a:r>
            <a:rPr lang="en-US" sz="2000" b="1" dirty="0" smtClean="0"/>
            <a:t> </a:t>
          </a:r>
          <a:r>
            <a:rPr lang="en-US" sz="2000" b="1" dirty="0" err="1" smtClean="0"/>
            <a:t>thurem</a:t>
          </a:r>
          <a:r>
            <a:rPr lang="en-US" sz="2000" b="1" dirty="0" smtClean="0"/>
            <a:t> </a:t>
          </a:r>
          <a:r>
            <a:rPr lang="en-US" sz="2000" b="1" dirty="0" err="1" smtClean="0"/>
            <a:t>tawh</a:t>
          </a:r>
          <a:r>
            <a:rPr lang="en-US" sz="2000" b="1" dirty="0" smtClean="0"/>
            <a:t> </a:t>
          </a:r>
          <a:r>
            <a:rPr lang="en-US" sz="2000" b="1" dirty="0" err="1" smtClean="0"/>
            <a:t>ennawn</a:t>
          </a:r>
          <a:r>
            <a:rPr lang="en-US" sz="2000" b="1" dirty="0" smtClean="0"/>
            <a:t> </a:t>
          </a:r>
          <a:r>
            <a:rPr lang="en-US" sz="2000" b="1" dirty="0" err="1" smtClean="0"/>
            <a:t>dilna</a:t>
          </a:r>
          <a:r>
            <a:rPr lang="en-US" sz="2000" b="1" dirty="0" smtClean="0"/>
            <a:t> hi  </a:t>
          </a:r>
          <a:r>
            <a:rPr lang="en-US" sz="2000" b="1" dirty="0" err="1" smtClean="0"/>
            <a:t>chhan</a:t>
          </a:r>
          <a:r>
            <a:rPr lang="en-US" sz="2000" b="1" dirty="0" smtClean="0"/>
            <a:t> </a:t>
          </a:r>
          <a:r>
            <a:rPr lang="en-US" sz="2000" b="1" dirty="0" err="1" smtClean="0"/>
            <a:t>leh</a:t>
          </a:r>
          <a:r>
            <a:rPr lang="en-US" sz="2000" b="1" dirty="0" smtClean="0"/>
            <a:t> </a:t>
          </a:r>
          <a:r>
            <a:rPr lang="en-US" sz="2000" b="1" dirty="0" err="1" smtClean="0"/>
            <a:t>vang</a:t>
          </a:r>
          <a:r>
            <a:rPr lang="en-US" sz="2000" b="1" dirty="0" smtClean="0"/>
            <a:t> </a:t>
          </a:r>
          <a:r>
            <a:rPr lang="en-US" sz="2000" b="1" dirty="0" err="1" smtClean="0"/>
            <a:t>mumal</a:t>
          </a:r>
          <a:r>
            <a:rPr lang="en-US" sz="2000" b="1" dirty="0" smtClean="0"/>
            <a:t> </a:t>
          </a:r>
          <a:r>
            <a:rPr lang="en-US" sz="2000" b="1" dirty="0" err="1" smtClean="0"/>
            <a:t>tak</a:t>
          </a:r>
          <a:r>
            <a:rPr lang="en-US" sz="2000" b="1" dirty="0" smtClean="0"/>
            <a:t> a </a:t>
          </a:r>
          <a:r>
            <a:rPr lang="en-US" sz="2000" b="1" dirty="0" err="1" smtClean="0"/>
            <a:t>awm</a:t>
          </a:r>
          <a:r>
            <a:rPr lang="en-US" sz="2000" b="1" dirty="0" smtClean="0"/>
            <a:t> </a:t>
          </a:r>
          <a:r>
            <a:rPr lang="en-US" sz="2000" b="1" dirty="0" err="1" smtClean="0"/>
            <a:t>anih</a:t>
          </a:r>
          <a:r>
            <a:rPr lang="en-US" sz="2000" b="1" dirty="0" smtClean="0"/>
            <a:t> chuan a la </a:t>
          </a:r>
          <a:r>
            <a:rPr lang="en-US" sz="2000" b="1" dirty="0" err="1" smtClean="0"/>
            <a:t>pawm</a:t>
          </a:r>
          <a:r>
            <a:rPr lang="en-US" sz="2000" b="1" dirty="0" smtClean="0"/>
            <a:t> </a:t>
          </a:r>
          <a:r>
            <a:rPr lang="en-US" sz="2000" b="1" dirty="0" err="1" smtClean="0"/>
            <a:t>thei</a:t>
          </a:r>
          <a:r>
            <a:rPr lang="en-US" sz="2000" b="1" dirty="0" smtClean="0"/>
            <a:t> </a:t>
          </a:r>
          <a:r>
            <a:rPr lang="en-US" sz="2000" b="1" dirty="0" err="1" smtClean="0"/>
            <a:t>ang</a:t>
          </a:r>
          <a:endParaRPr lang="en-US" sz="2000" b="1" dirty="0"/>
        </a:p>
      </dgm:t>
    </dgm:pt>
    <dgm:pt modelId="{15A5EBC3-EAFA-40F6-BA9D-395E985AA37C}" type="parTrans" cxnId="{CC72013D-A63E-42C7-8971-6C6E26D7FAEB}">
      <dgm:prSet/>
      <dgm:spPr/>
      <dgm:t>
        <a:bodyPr/>
        <a:lstStyle/>
        <a:p>
          <a:endParaRPr lang="en-IN"/>
        </a:p>
      </dgm:t>
    </dgm:pt>
    <dgm:pt modelId="{9076CFBC-5539-4B69-A20C-FD4DE8E0ED22}" type="sibTrans" cxnId="{CC72013D-A63E-42C7-8971-6C6E26D7FAEB}">
      <dgm:prSet/>
      <dgm:spPr/>
      <dgm:t>
        <a:bodyPr/>
        <a:lstStyle/>
        <a:p>
          <a:endParaRPr lang="en-IN"/>
        </a:p>
      </dgm:t>
    </dgm:pt>
    <dgm:pt modelId="{108D6F52-428B-4778-BFF1-914F377CF0AA}">
      <dgm:prSet custT="1"/>
      <dgm:spPr/>
      <dgm:t>
        <a:bodyPr/>
        <a:lstStyle/>
        <a:p>
          <a:pPr rtl="0"/>
          <a:r>
            <a:rPr lang="en-US" sz="2000" b="1" dirty="0" smtClean="0"/>
            <a:t>Second Appellate Authority </a:t>
          </a:r>
          <a:r>
            <a:rPr lang="en-US" sz="2000" b="1" dirty="0" err="1" smtClean="0"/>
            <a:t>thuremna</a:t>
          </a:r>
          <a:r>
            <a:rPr lang="en-US" sz="2000" b="1" dirty="0" smtClean="0"/>
            <a:t> </a:t>
          </a:r>
          <a:r>
            <a:rPr lang="en-US" sz="2000" b="1" dirty="0" err="1" smtClean="0"/>
            <a:t>ennawn</a:t>
          </a:r>
          <a:r>
            <a:rPr lang="en-US" sz="2000" b="1" dirty="0" smtClean="0"/>
            <a:t> </a:t>
          </a:r>
          <a:r>
            <a:rPr lang="en-US" sz="2000" b="1" dirty="0" err="1" smtClean="0"/>
            <a:t>dilna</a:t>
          </a:r>
          <a:r>
            <a:rPr lang="en-US" sz="2000" b="1" dirty="0" smtClean="0"/>
            <a:t> </a:t>
          </a:r>
          <a:r>
            <a:rPr lang="en-US" sz="2000" b="1" dirty="0" err="1" smtClean="0"/>
            <a:t>atan</a:t>
          </a:r>
          <a:r>
            <a:rPr lang="en-US" sz="2000" b="1" dirty="0" smtClean="0"/>
            <a:t> </a:t>
          </a:r>
          <a:r>
            <a:rPr lang="en-US" sz="2000" b="1" dirty="0" err="1" smtClean="0"/>
            <a:t>hian</a:t>
          </a:r>
          <a:r>
            <a:rPr lang="en-US" sz="2000" b="1" dirty="0" smtClean="0"/>
            <a:t> fee </a:t>
          </a:r>
          <a:r>
            <a:rPr lang="en-US" sz="2000" b="1" dirty="0" err="1" smtClean="0"/>
            <a:t>pek</a:t>
          </a:r>
          <a:r>
            <a:rPr lang="en-US" sz="2000" b="1" dirty="0" smtClean="0"/>
            <a:t> a </a:t>
          </a:r>
          <a:r>
            <a:rPr lang="en-US" sz="2000" b="1" dirty="0" err="1" smtClean="0"/>
            <a:t>ngai</a:t>
          </a:r>
          <a:r>
            <a:rPr lang="en-US" sz="2000" b="1" dirty="0" smtClean="0"/>
            <a:t> lo</a:t>
          </a:r>
          <a:endParaRPr lang="en-US" sz="2000" b="1" dirty="0"/>
        </a:p>
      </dgm:t>
    </dgm:pt>
    <dgm:pt modelId="{F29944A8-B403-48BB-886C-D488568AD694}" type="parTrans" cxnId="{CBA78E72-8762-42EA-8D05-99578723A02D}">
      <dgm:prSet/>
      <dgm:spPr/>
      <dgm:t>
        <a:bodyPr/>
        <a:lstStyle/>
        <a:p>
          <a:endParaRPr lang="en-IN"/>
        </a:p>
      </dgm:t>
    </dgm:pt>
    <dgm:pt modelId="{6EA19F52-9411-4771-B040-2DA2404F72C7}" type="sibTrans" cxnId="{CBA78E72-8762-42EA-8D05-99578723A02D}">
      <dgm:prSet/>
      <dgm:spPr/>
      <dgm:t>
        <a:bodyPr/>
        <a:lstStyle/>
        <a:p>
          <a:endParaRPr lang="en-IN"/>
        </a:p>
      </dgm:t>
    </dgm:pt>
    <dgm:pt modelId="{943858C3-0290-4E55-94FF-46BE2C9EF33A}" type="pres">
      <dgm:prSet presAssocID="{9E41A036-95E7-499B-903D-BF34102B17B8}" presName="linear" presStyleCnt="0">
        <dgm:presLayoutVars>
          <dgm:animLvl val="lvl"/>
          <dgm:resizeHandles val="exact"/>
        </dgm:presLayoutVars>
      </dgm:prSet>
      <dgm:spPr/>
    </dgm:pt>
    <dgm:pt modelId="{CF263771-F72C-486E-8D12-E488EB8F0966}" type="pres">
      <dgm:prSet presAssocID="{435503DA-3741-428F-A712-0404C71AD9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5AA877-B275-428F-B1BC-6BF3D30108AC}" type="pres">
      <dgm:prSet presAssocID="{27268889-79C3-4DFC-8D9F-5F52925E2E3B}" presName="spacer" presStyleCnt="0"/>
      <dgm:spPr/>
    </dgm:pt>
    <dgm:pt modelId="{995E4E07-D1E7-4448-B9EA-874A38B38E7B}" type="pres">
      <dgm:prSet presAssocID="{12608F8B-E281-4B01-93C2-60085B81CC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85210D-8BB5-49F2-B6E7-641E7AD666BE}" type="pres">
      <dgm:prSet presAssocID="{9076CFBC-5539-4B69-A20C-FD4DE8E0ED22}" presName="spacer" presStyleCnt="0"/>
      <dgm:spPr/>
    </dgm:pt>
    <dgm:pt modelId="{C2DEB295-A956-4227-92FA-69379D9658F0}" type="pres">
      <dgm:prSet presAssocID="{108D6F52-428B-4778-BFF1-914F377CF0A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BA78E72-8762-42EA-8D05-99578723A02D}" srcId="{9E41A036-95E7-499B-903D-BF34102B17B8}" destId="{108D6F52-428B-4778-BFF1-914F377CF0AA}" srcOrd="2" destOrd="0" parTransId="{F29944A8-B403-48BB-886C-D488568AD694}" sibTransId="{6EA19F52-9411-4771-B040-2DA2404F72C7}"/>
    <dgm:cxn modelId="{44CF1A5E-D2DD-4592-BE77-66A62470B017}" type="presOf" srcId="{108D6F52-428B-4778-BFF1-914F377CF0AA}" destId="{C2DEB295-A956-4227-92FA-69379D9658F0}" srcOrd="0" destOrd="0" presId="urn:microsoft.com/office/officeart/2005/8/layout/vList2"/>
    <dgm:cxn modelId="{0AC263C6-6C47-41C0-95C5-B47271D81A98}" srcId="{9E41A036-95E7-499B-903D-BF34102B17B8}" destId="{435503DA-3741-428F-A712-0404C71AD90E}" srcOrd="0" destOrd="0" parTransId="{96B2F643-20E9-43B1-903C-BFFD6434357A}" sibTransId="{27268889-79C3-4DFC-8D9F-5F52925E2E3B}"/>
    <dgm:cxn modelId="{CC72013D-A63E-42C7-8971-6C6E26D7FAEB}" srcId="{9E41A036-95E7-499B-903D-BF34102B17B8}" destId="{12608F8B-E281-4B01-93C2-60085B81CC46}" srcOrd="1" destOrd="0" parTransId="{15A5EBC3-EAFA-40F6-BA9D-395E985AA37C}" sibTransId="{9076CFBC-5539-4B69-A20C-FD4DE8E0ED22}"/>
    <dgm:cxn modelId="{846D73CF-F49D-4B87-91A8-0EE058D2218D}" type="presOf" srcId="{12608F8B-E281-4B01-93C2-60085B81CC46}" destId="{995E4E07-D1E7-4448-B9EA-874A38B38E7B}" srcOrd="0" destOrd="0" presId="urn:microsoft.com/office/officeart/2005/8/layout/vList2"/>
    <dgm:cxn modelId="{0841ECBE-40E1-4491-9F02-EE365ED21DEF}" type="presOf" srcId="{435503DA-3741-428F-A712-0404C71AD90E}" destId="{CF263771-F72C-486E-8D12-E488EB8F0966}" srcOrd="0" destOrd="0" presId="urn:microsoft.com/office/officeart/2005/8/layout/vList2"/>
    <dgm:cxn modelId="{BB5D3A82-D906-46DC-9C48-AD91573D5BB0}" type="presOf" srcId="{9E41A036-95E7-499B-903D-BF34102B17B8}" destId="{943858C3-0290-4E55-94FF-46BE2C9EF33A}" srcOrd="0" destOrd="0" presId="urn:microsoft.com/office/officeart/2005/8/layout/vList2"/>
    <dgm:cxn modelId="{52752A57-B875-4C5D-87E3-2B2C1292A77B}" type="presParOf" srcId="{943858C3-0290-4E55-94FF-46BE2C9EF33A}" destId="{CF263771-F72C-486E-8D12-E488EB8F0966}" srcOrd="0" destOrd="0" presId="urn:microsoft.com/office/officeart/2005/8/layout/vList2"/>
    <dgm:cxn modelId="{BE056A94-E72B-44AA-BD73-1B710EA4C186}" type="presParOf" srcId="{943858C3-0290-4E55-94FF-46BE2C9EF33A}" destId="{3F5AA877-B275-428F-B1BC-6BF3D30108AC}" srcOrd="1" destOrd="0" presId="urn:microsoft.com/office/officeart/2005/8/layout/vList2"/>
    <dgm:cxn modelId="{8A9B14AC-4CC9-4FDE-AFC6-8896D5856071}" type="presParOf" srcId="{943858C3-0290-4E55-94FF-46BE2C9EF33A}" destId="{995E4E07-D1E7-4448-B9EA-874A38B38E7B}" srcOrd="2" destOrd="0" presId="urn:microsoft.com/office/officeart/2005/8/layout/vList2"/>
    <dgm:cxn modelId="{155FCEBA-9D8F-48A8-9377-075A2A44A798}" type="presParOf" srcId="{943858C3-0290-4E55-94FF-46BE2C9EF33A}" destId="{2D85210D-8BB5-49F2-B6E7-641E7AD666BE}" srcOrd="3" destOrd="0" presId="urn:microsoft.com/office/officeart/2005/8/layout/vList2"/>
    <dgm:cxn modelId="{BB51CCAF-F6AD-4A01-A819-2C2CEBD26A17}" type="presParOf" srcId="{943858C3-0290-4E55-94FF-46BE2C9EF33A}" destId="{C2DEB295-A956-4227-92FA-69379D9658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CC40AC8-8AE3-4F57-9C50-63C5028F8A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A9702ACC-7801-4CF0-BB9E-D91D75B799D7}">
      <dgm:prSet custT="1"/>
      <dgm:spPr/>
      <dgm:t>
        <a:bodyPr/>
        <a:lstStyle/>
        <a:p>
          <a:pPr algn="just" rtl="0"/>
          <a:r>
            <a:rPr lang="en-IN" sz="2200" b="1" dirty="0" smtClean="0"/>
            <a:t>Second Appellate Authority </a:t>
          </a:r>
          <a:r>
            <a:rPr lang="en-IN" sz="2200" b="1" dirty="0" err="1" smtClean="0"/>
            <a:t>chuan</a:t>
          </a:r>
          <a:r>
            <a:rPr lang="en-IN" sz="2200" b="1" dirty="0" smtClean="0"/>
            <a:t> Section 11 </a:t>
          </a:r>
          <a:r>
            <a:rPr lang="en-IN" sz="2200" b="1" dirty="0" err="1" smtClean="0"/>
            <a:t>na</a:t>
          </a:r>
          <a:r>
            <a:rPr lang="en-IN" sz="2200" b="1" dirty="0" smtClean="0"/>
            <a:t> </a:t>
          </a:r>
          <a:r>
            <a:rPr lang="en-IN" sz="2200" b="1" dirty="0" err="1" smtClean="0"/>
            <a:t>hnuaia</a:t>
          </a:r>
          <a:r>
            <a:rPr lang="en-IN" sz="2200" b="1" dirty="0" smtClean="0"/>
            <a:t> </a:t>
          </a:r>
          <a:r>
            <a:rPr lang="en-IN" sz="2200" b="1" dirty="0" err="1" smtClean="0"/>
            <a:t>hremna</a:t>
          </a:r>
          <a:r>
            <a:rPr lang="en-IN" sz="2200" b="1" dirty="0" smtClean="0"/>
            <a:t> </a:t>
          </a:r>
          <a:r>
            <a:rPr lang="en-IN" sz="2200" b="1" dirty="0" err="1" smtClean="0"/>
            <a:t>pek</a:t>
          </a:r>
          <a:r>
            <a:rPr lang="en-IN" sz="2200" b="1" dirty="0" smtClean="0"/>
            <a:t> </a:t>
          </a:r>
          <a:r>
            <a:rPr lang="en-IN" sz="2200" b="1" dirty="0" err="1" smtClean="0"/>
            <a:t>tawh</a:t>
          </a:r>
          <a:r>
            <a:rPr lang="en-IN" sz="2200" b="1" dirty="0" smtClean="0"/>
            <a:t> </a:t>
          </a:r>
          <a:r>
            <a:rPr lang="en-IN" sz="2200" b="1" dirty="0" err="1" smtClean="0"/>
            <a:t>bakah</a:t>
          </a:r>
          <a:r>
            <a:rPr lang="en-IN" sz="2200" b="1" dirty="0" smtClean="0"/>
            <a:t> Designated Officer </a:t>
          </a:r>
          <a:r>
            <a:rPr lang="en-IN" sz="2200" b="1" dirty="0" err="1" smtClean="0"/>
            <a:t>emaw</a:t>
          </a:r>
          <a:r>
            <a:rPr lang="en-IN" sz="2200" b="1" dirty="0" smtClean="0"/>
            <a:t> First Appellate Authority </a:t>
          </a:r>
          <a:r>
            <a:rPr lang="en-IN" sz="2200" b="1" dirty="0" err="1" smtClean="0"/>
            <a:t>emaw</a:t>
          </a:r>
          <a:r>
            <a:rPr lang="en-IN" sz="2200" b="1" dirty="0" smtClean="0"/>
            <a:t> </a:t>
          </a:r>
          <a:r>
            <a:rPr lang="en-IN" sz="2200" b="1" dirty="0" err="1" smtClean="0"/>
            <a:t>lakah</a:t>
          </a:r>
          <a:r>
            <a:rPr lang="en-IN" sz="2200" b="1" dirty="0" smtClean="0"/>
            <a:t> </a:t>
          </a:r>
          <a:r>
            <a:rPr lang="en-IN" sz="2200" b="1" dirty="0" err="1" smtClean="0"/>
            <a:t>hremna</a:t>
          </a:r>
          <a:r>
            <a:rPr lang="en-IN" sz="2200" b="1" dirty="0" smtClean="0"/>
            <a:t> (disciplinary action) dang </a:t>
          </a:r>
          <a:r>
            <a:rPr lang="en-IN" sz="2200" b="1" dirty="0" err="1" smtClean="0"/>
            <a:t>pe</a:t>
          </a:r>
          <a:r>
            <a:rPr lang="en-IN" sz="2200" b="1" dirty="0" smtClean="0"/>
            <a:t> </a:t>
          </a:r>
          <a:r>
            <a:rPr lang="en-IN" sz="2200" b="1" dirty="0" err="1" smtClean="0"/>
            <a:t>turin</a:t>
          </a:r>
          <a:r>
            <a:rPr lang="en-IN" sz="2200" b="1" dirty="0" smtClean="0"/>
            <a:t> </a:t>
          </a:r>
          <a:r>
            <a:rPr lang="en-IN" sz="2200" b="1" dirty="0" err="1" smtClean="0"/>
            <a:t>rawtna</a:t>
          </a:r>
          <a:r>
            <a:rPr lang="en-IN" sz="2200" b="1" dirty="0" smtClean="0"/>
            <a:t> a </a:t>
          </a:r>
          <a:r>
            <a:rPr lang="en-IN" sz="2200" b="1" dirty="0" err="1" smtClean="0"/>
            <a:t>siam</a:t>
          </a:r>
          <a:r>
            <a:rPr lang="en-IN" sz="2200" b="1" dirty="0" smtClean="0"/>
            <a:t> </a:t>
          </a:r>
          <a:r>
            <a:rPr lang="en-IN" sz="2200" b="1" dirty="0" err="1" smtClean="0"/>
            <a:t>thei</a:t>
          </a:r>
          <a:r>
            <a:rPr lang="en-IN" sz="2200" b="1" dirty="0" smtClean="0"/>
            <a:t> </a:t>
          </a:r>
          <a:r>
            <a:rPr lang="en-IN" sz="2200" b="1" dirty="0" err="1" smtClean="0"/>
            <a:t>ani</a:t>
          </a:r>
          <a:endParaRPr lang="en-IN" sz="2200" b="1" dirty="0"/>
        </a:p>
      </dgm:t>
    </dgm:pt>
    <dgm:pt modelId="{A58FB72E-B893-4560-886B-01B40C9A2212}" type="parTrans" cxnId="{0FA757F2-EA71-4F3F-94BE-1FE1A5EE82CD}">
      <dgm:prSet/>
      <dgm:spPr/>
      <dgm:t>
        <a:bodyPr/>
        <a:lstStyle/>
        <a:p>
          <a:endParaRPr lang="en-IN"/>
        </a:p>
      </dgm:t>
    </dgm:pt>
    <dgm:pt modelId="{B54847EB-74F8-43D7-BE80-74E1FD9690E6}" type="sibTrans" cxnId="{0FA757F2-EA71-4F3F-94BE-1FE1A5EE82CD}">
      <dgm:prSet/>
      <dgm:spPr/>
      <dgm:t>
        <a:bodyPr/>
        <a:lstStyle/>
        <a:p>
          <a:endParaRPr lang="en-IN"/>
        </a:p>
      </dgm:t>
    </dgm:pt>
    <dgm:pt modelId="{6A7A0824-EF2B-43D3-87A8-16987CF995D0}">
      <dgm:prSet custT="1"/>
      <dgm:spPr/>
      <dgm:t>
        <a:bodyPr/>
        <a:lstStyle/>
        <a:p>
          <a:pPr algn="just" rtl="0"/>
          <a:r>
            <a:rPr lang="en-IN" sz="2200" b="1" dirty="0" smtClean="0"/>
            <a:t>He </a:t>
          </a:r>
          <a:r>
            <a:rPr lang="en-IN" sz="2200" b="1" dirty="0" err="1" smtClean="0"/>
            <a:t>dan</a:t>
          </a:r>
          <a:r>
            <a:rPr lang="en-IN" sz="2200" b="1" dirty="0" smtClean="0"/>
            <a:t> </a:t>
          </a:r>
          <a:r>
            <a:rPr lang="en-IN" sz="2200" b="1" dirty="0" err="1" smtClean="0"/>
            <a:t>hnuaia</a:t>
          </a:r>
          <a:r>
            <a:rPr lang="en-IN" sz="2200" b="1" dirty="0" smtClean="0"/>
            <a:t> </a:t>
          </a:r>
          <a:r>
            <a:rPr lang="en-IN" sz="2200" b="1" dirty="0" err="1" smtClean="0"/>
            <a:t>mawhphurhna</a:t>
          </a:r>
          <a:r>
            <a:rPr lang="en-IN" sz="2200" b="1" dirty="0" smtClean="0"/>
            <a:t> </a:t>
          </a:r>
          <a:r>
            <a:rPr lang="en-IN" sz="2200" b="1" dirty="0" err="1" smtClean="0"/>
            <a:t>te</a:t>
          </a:r>
          <a:r>
            <a:rPr lang="en-IN" sz="2200" b="1" dirty="0" smtClean="0"/>
            <a:t> </a:t>
          </a:r>
          <a:r>
            <a:rPr lang="en-IN" sz="2200" b="1" dirty="0" err="1" smtClean="0"/>
            <a:t>chhan</a:t>
          </a:r>
          <a:r>
            <a:rPr lang="en-IN" sz="2200" b="1" dirty="0" smtClean="0"/>
            <a:t> </a:t>
          </a:r>
          <a:r>
            <a:rPr lang="en-IN" sz="2200" b="1" dirty="0" err="1" smtClean="0"/>
            <a:t>leh</a:t>
          </a:r>
          <a:r>
            <a:rPr lang="en-IN" sz="2200" b="1" dirty="0" smtClean="0"/>
            <a:t> </a:t>
          </a:r>
          <a:r>
            <a:rPr lang="en-IN" sz="2200" b="1" dirty="0" err="1" smtClean="0"/>
            <a:t>vang</a:t>
          </a:r>
          <a:r>
            <a:rPr lang="en-IN" sz="2200" b="1" dirty="0" smtClean="0"/>
            <a:t> </a:t>
          </a:r>
          <a:r>
            <a:rPr lang="en-IN" sz="2200" b="1" dirty="0" err="1" smtClean="0"/>
            <a:t>mumal</a:t>
          </a:r>
          <a:r>
            <a:rPr lang="en-IN" sz="2200" b="1" dirty="0" smtClean="0"/>
            <a:t> </a:t>
          </a:r>
          <a:r>
            <a:rPr lang="en-IN" sz="2200" b="1" dirty="0" err="1" smtClean="0"/>
            <a:t>awm</a:t>
          </a:r>
          <a:r>
            <a:rPr lang="en-IN" sz="2200" b="1" dirty="0" smtClean="0"/>
            <a:t> </a:t>
          </a:r>
          <a:r>
            <a:rPr lang="en-IN" sz="2200" b="1" dirty="0" err="1" smtClean="0"/>
            <a:t>lova</a:t>
          </a:r>
          <a:r>
            <a:rPr lang="en-IN" sz="2200" b="1" dirty="0" smtClean="0"/>
            <a:t> </a:t>
          </a:r>
          <a:r>
            <a:rPr lang="en-IN" sz="2200" b="1" dirty="0" err="1" smtClean="0"/>
            <a:t>hlen</a:t>
          </a:r>
          <a:r>
            <a:rPr lang="en-IN" sz="2200" b="1" dirty="0" smtClean="0"/>
            <a:t> that </a:t>
          </a:r>
          <a:r>
            <a:rPr lang="en-IN" sz="2200" b="1" dirty="0" err="1" smtClean="0"/>
            <a:t>loh</a:t>
          </a:r>
          <a:r>
            <a:rPr lang="en-IN" sz="2200" b="1" dirty="0" smtClean="0"/>
            <a:t> hi </a:t>
          </a:r>
          <a:r>
            <a:rPr lang="en-IN" sz="2200" b="1" dirty="0" err="1" smtClean="0"/>
            <a:t>hremna</a:t>
          </a:r>
          <a:r>
            <a:rPr lang="en-IN" sz="2200" b="1" dirty="0" smtClean="0"/>
            <a:t> dang (disciplinary action) </a:t>
          </a:r>
          <a:r>
            <a:rPr lang="en-IN" sz="2200" b="1" dirty="0" err="1" smtClean="0"/>
            <a:t>rawt</a:t>
          </a:r>
          <a:r>
            <a:rPr lang="en-IN" sz="2200" b="1" dirty="0" smtClean="0"/>
            <a:t> </a:t>
          </a:r>
          <a:r>
            <a:rPr lang="en-IN" sz="2200" b="1" dirty="0" err="1" smtClean="0"/>
            <a:t>theihna</a:t>
          </a:r>
          <a:r>
            <a:rPr lang="en-IN" sz="2200" b="1" dirty="0" smtClean="0"/>
            <a:t> </a:t>
          </a:r>
          <a:r>
            <a:rPr lang="en-IN" sz="2200" b="1" dirty="0" err="1" smtClean="0"/>
            <a:t>tling</a:t>
          </a:r>
          <a:r>
            <a:rPr lang="en-IN" sz="2200" b="1" dirty="0" smtClean="0"/>
            <a:t> </a:t>
          </a:r>
          <a:r>
            <a:rPr lang="en-IN" sz="2200" b="1" dirty="0" err="1" smtClean="0"/>
            <a:t>ani</a:t>
          </a:r>
          <a:r>
            <a:rPr lang="en-IN" sz="2200" b="1" dirty="0" smtClean="0"/>
            <a:t> [Sec 13]</a:t>
          </a:r>
          <a:endParaRPr lang="en-IN" sz="2200" b="1" dirty="0"/>
        </a:p>
      </dgm:t>
    </dgm:pt>
    <dgm:pt modelId="{51B5D3BB-55E7-4512-8F4B-EECD4B0DF833}" type="parTrans" cxnId="{FF1AC69D-A43E-42C9-AC3D-BBFE80DE4DAD}">
      <dgm:prSet/>
      <dgm:spPr/>
      <dgm:t>
        <a:bodyPr/>
        <a:lstStyle/>
        <a:p>
          <a:endParaRPr lang="en-IN"/>
        </a:p>
      </dgm:t>
    </dgm:pt>
    <dgm:pt modelId="{B300BA37-77FB-413A-8452-5E03EEEF276F}" type="sibTrans" cxnId="{FF1AC69D-A43E-42C9-AC3D-BBFE80DE4DAD}">
      <dgm:prSet/>
      <dgm:spPr/>
      <dgm:t>
        <a:bodyPr/>
        <a:lstStyle/>
        <a:p>
          <a:endParaRPr lang="en-IN"/>
        </a:p>
      </dgm:t>
    </dgm:pt>
    <dgm:pt modelId="{D61609DC-F40D-45B0-B8E7-0AAD2DBE6C00}" type="pres">
      <dgm:prSet presAssocID="{2CC40AC8-8AE3-4F57-9C50-63C5028F8AE5}" presName="linear" presStyleCnt="0">
        <dgm:presLayoutVars>
          <dgm:animLvl val="lvl"/>
          <dgm:resizeHandles val="exact"/>
        </dgm:presLayoutVars>
      </dgm:prSet>
      <dgm:spPr/>
    </dgm:pt>
    <dgm:pt modelId="{0D7CD401-535D-428E-95E7-62889FA2D5FA}" type="pres">
      <dgm:prSet presAssocID="{A9702ACC-7801-4CF0-BB9E-D91D75B799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516AA0D-0722-43CD-B05F-F90B51E5B525}" type="pres">
      <dgm:prSet presAssocID="{B54847EB-74F8-43D7-BE80-74E1FD9690E6}" presName="spacer" presStyleCnt="0"/>
      <dgm:spPr/>
    </dgm:pt>
    <dgm:pt modelId="{963C04E7-3A35-4C67-A71B-16764953545B}" type="pres">
      <dgm:prSet presAssocID="{6A7A0824-EF2B-43D3-87A8-16987CF995D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FA757F2-EA71-4F3F-94BE-1FE1A5EE82CD}" srcId="{2CC40AC8-8AE3-4F57-9C50-63C5028F8AE5}" destId="{A9702ACC-7801-4CF0-BB9E-D91D75B799D7}" srcOrd="0" destOrd="0" parTransId="{A58FB72E-B893-4560-886B-01B40C9A2212}" sibTransId="{B54847EB-74F8-43D7-BE80-74E1FD9690E6}"/>
    <dgm:cxn modelId="{CB754689-C519-403A-A4B9-90D9C4BF46C2}" type="presOf" srcId="{2CC40AC8-8AE3-4F57-9C50-63C5028F8AE5}" destId="{D61609DC-F40D-45B0-B8E7-0AAD2DBE6C00}" srcOrd="0" destOrd="0" presId="urn:microsoft.com/office/officeart/2005/8/layout/vList2"/>
    <dgm:cxn modelId="{FF1AC69D-A43E-42C9-AC3D-BBFE80DE4DAD}" srcId="{2CC40AC8-8AE3-4F57-9C50-63C5028F8AE5}" destId="{6A7A0824-EF2B-43D3-87A8-16987CF995D0}" srcOrd="1" destOrd="0" parTransId="{51B5D3BB-55E7-4512-8F4B-EECD4B0DF833}" sibTransId="{B300BA37-77FB-413A-8452-5E03EEEF276F}"/>
    <dgm:cxn modelId="{5CB57812-3F58-440D-9EBD-303749567A85}" type="presOf" srcId="{A9702ACC-7801-4CF0-BB9E-D91D75B799D7}" destId="{0D7CD401-535D-428E-95E7-62889FA2D5FA}" srcOrd="0" destOrd="0" presId="urn:microsoft.com/office/officeart/2005/8/layout/vList2"/>
    <dgm:cxn modelId="{18C2FF90-0AA8-4AFE-AFE2-32105D38DB27}" type="presOf" srcId="{6A7A0824-EF2B-43D3-87A8-16987CF995D0}" destId="{963C04E7-3A35-4C67-A71B-16764953545B}" srcOrd="0" destOrd="0" presId="urn:microsoft.com/office/officeart/2005/8/layout/vList2"/>
    <dgm:cxn modelId="{600183B9-ECC9-4CB9-80E3-0452533E9EFB}" type="presParOf" srcId="{D61609DC-F40D-45B0-B8E7-0AAD2DBE6C00}" destId="{0D7CD401-535D-428E-95E7-62889FA2D5FA}" srcOrd="0" destOrd="0" presId="urn:microsoft.com/office/officeart/2005/8/layout/vList2"/>
    <dgm:cxn modelId="{896DA4DD-6A6A-45ED-A2F6-B117386D736F}" type="presParOf" srcId="{D61609DC-F40D-45B0-B8E7-0AAD2DBE6C00}" destId="{4516AA0D-0722-43CD-B05F-F90B51E5B525}" srcOrd="1" destOrd="0" presId="urn:microsoft.com/office/officeart/2005/8/layout/vList2"/>
    <dgm:cxn modelId="{FA7E2A44-D360-441B-98B5-D4D34C7CB370}" type="presParOf" srcId="{D61609DC-F40D-45B0-B8E7-0AAD2DBE6C00}" destId="{963C04E7-3A35-4C67-A71B-1676495354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1A0FBE7-58D4-4394-AA38-B7AEDA08EF5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722B0C2D-A105-4200-8744-1A7A7C038A94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</a:t>
          </a:r>
          <a:r>
            <a:rPr lang="en-US" sz="2400" b="1" dirty="0" err="1" smtClean="0"/>
            <a:t>lungawiloh</a:t>
          </a:r>
          <a:r>
            <a:rPr lang="en-US" sz="2400" b="1" dirty="0" smtClean="0"/>
            <a:t> </a:t>
          </a:r>
          <a:r>
            <a:rPr lang="en-US" sz="2400" b="1" dirty="0" err="1" smtClean="0"/>
            <a:t>thu</a:t>
          </a:r>
          <a:r>
            <a:rPr lang="en-US" sz="2400" b="1" dirty="0" smtClean="0"/>
            <a:t> </a:t>
          </a:r>
          <a:r>
            <a:rPr lang="en-US" sz="2400" b="1" dirty="0" err="1" smtClean="0"/>
            <a:t>inthlen</a:t>
          </a:r>
          <a:r>
            <a:rPr lang="en-US" sz="2400" b="1" dirty="0" smtClean="0"/>
            <a:t> </a:t>
          </a:r>
          <a:r>
            <a:rPr lang="en-US" sz="2400" b="1" dirty="0" err="1" smtClean="0"/>
            <a:t>chhawn</a:t>
          </a:r>
          <a:r>
            <a:rPr lang="en-US" sz="2400" b="1" dirty="0" smtClean="0"/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tarlan</a:t>
          </a:r>
          <a:r>
            <a:rPr lang="en-US" sz="2400" b="1" dirty="0" smtClean="0"/>
            <a:t> </a:t>
          </a:r>
          <a:r>
            <a:rPr lang="en-US" sz="2400" b="1" dirty="0" err="1" smtClean="0"/>
            <a:t>angte</a:t>
          </a:r>
          <a:r>
            <a:rPr lang="en-US" sz="2400" b="1" dirty="0" smtClean="0"/>
            <a:t> </a:t>
          </a:r>
          <a:r>
            <a:rPr lang="en-US" sz="2400" b="1" dirty="0" err="1" smtClean="0"/>
            <a:t>tih</a:t>
          </a:r>
          <a:r>
            <a:rPr lang="en-US" sz="2400" b="1" dirty="0" smtClean="0"/>
            <a:t> </a:t>
          </a:r>
          <a:r>
            <a:rPr lang="en-US" sz="2400" b="1" dirty="0" err="1" smtClean="0"/>
            <a:t>chauh</a:t>
          </a:r>
          <a:r>
            <a:rPr lang="en-US" sz="2400" b="1" dirty="0" smtClean="0"/>
            <a:t> lo ah chuan Civil Court </a:t>
          </a:r>
          <a:r>
            <a:rPr lang="en-US" sz="2400" b="1" dirty="0" err="1" smtClean="0"/>
            <a:t>te</a:t>
          </a:r>
          <a:r>
            <a:rPr lang="en-US" sz="2400" b="1" dirty="0" smtClean="0"/>
            <a:t> </a:t>
          </a:r>
          <a:r>
            <a:rPr lang="en-US" sz="2400" b="1" dirty="0" err="1" smtClean="0"/>
            <a:t>reng</a:t>
          </a:r>
          <a:r>
            <a:rPr lang="en-US" sz="2400" b="1" dirty="0" smtClean="0"/>
            <a:t> </a:t>
          </a:r>
          <a:r>
            <a:rPr lang="en-US" sz="2400" b="1" dirty="0" err="1" smtClean="0"/>
            <a:t>reng</a:t>
          </a:r>
          <a:r>
            <a:rPr lang="en-US" sz="2400" b="1" dirty="0" smtClean="0"/>
            <a:t> in a </a:t>
          </a:r>
          <a:r>
            <a:rPr lang="en-US" sz="2400" b="1" dirty="0" err="1" smtClean="0"/>
            <a:t>hnena</a:t>
          </a:r>
          <a:r>
            <a:rPr lang="en-US" sz="2400" b="1" dirty="0" smtClean="0"/>
            <a:t> </a:t>
          </a:r>
          <a:r>
            <a:rPr lang="en-US" sz="2400" b="1" dirty="0" err="1" smtClean="0"/>
            <a:t>rel</a:t>
          </a:r>
          <a:r>
            <a:rPr lang="en-US" sz="2400" b="1" dirty="0" smtClean="0"/>
            <a:t> </a:t>
          </a:r>
          <a:r>
            <a:rPr lang="en-US" sz="2400" b="1" dirty="0" err="1" smtClean="0"/>
            <a:t>turin</a:t>
          </a:r>
          <a:r>
            <a:rPr lang="en-US" sz="2400" b="1" dirty="0" smtClean="0"/>
            <a:t> </a:t>
          </a:r>
          <a:r>
            <a:rPr lang="en-US" sz="2400" b="1" dirty="0" err="1" smtClean="0"/>
            <a:t>thubuai</a:t>
          </a:r>
          <a:r>
            <a:rPr lang="en-US" sz="2400" b="1" dirty="0" smtClean="0"/>
            <a:t> </a:t>
          </a:r>
          <a:r>
            <a:rPr lang="en-US" sz="2400" b="1" dirty="0" err="1" smtClean="0"/>
            <a:t>emaw</a:t>
          </a:r>
          <a:r>
            <a:rPr lang="en-US" sz="2400" b="1" dirty="0" smtClean="0"/>
            <a:t>, </a:t>
          </a:r>
          <a:r>
            <a:rPr lang="en-US" sz="2400" b="1" dirty="0" err="1" smtClean="0"/>
            <a:t>lungawiloh</a:t>
          </a:r>
          <a:r>
            <a:rPr lang="en-US" sz="2400" b="1" dirty="0" smtClean="0"/>
            <a:t> </a:t>
          </a:r>
          <a:r>
            <a:rPr lang="en-US" sz="2400" b="1" dirty="0" err="1" smtClean="0"/>
            <a:t>thu</a:t>
          </a:r>
          <a:r>
            <a:rPr lang="en-US" sz="2400" b="1" dirty="0" smtClean="0"/>
            <a:t> </a:t>
          </a:r>
          <a:r>
            <a:rPr lang="en-US" sz="2400" b="1" dirty="0" err="1" smtClean="0"/>
            <a:t>thlen</a:t>
          </a:r>
          <a:r>
            <a:rPr lang="en-US" sz="2400" b="1" dirty="0" smtClean="0"/>
            <a:t> </a:t>
          </a:r>
          <a:r>
            <a:rPr lang="en-US" sz="2400" b="1" dirty="0" err="1" smtClean="0"/>
            <a:t>dilna</a:t>
          </a:r>
          <a:r>
            <a:rPr lang="en-US" sz="2400" b="1" dirty="0" smtClean="0"/>
            <a:t> </a:t>
          </a:r>
          <a:r>
            <a:rPr lang="en-US" sz="2400" b="1" dirty="0" err="1" smtClean="0"/>
            <a:t>leh</a:t>
          </a:r>
          <a:r>
            <a:rPr lang="en-US" sz="2400" b="1" dirty="0" smtClean="0"/>
            <a:t> </a:t>
          </a:r>
          <a:r>
            <a:rPr lang="en-US" sz="2400" b="1" dirty="0" err="1" smtClean="0"/>
            <a:t>kawngdanga</a:t>
          </a:r>
          <a:r>
            <a:rPr lang="en-US" sz="2400" b="1" dirty="0" smtClean="0"/>
            <a:t> </a:t>
          </a:r>
          <a:r>
            <a:rPr lang="en-US" sz="2400" b="1" dirty="0" err="1" smtClean="0"/>
            <a:t>thubuai</a:t>
          </a:r>
          <a:r>
            <a:rPr lang="en-US" sz="2400" b="1" dirty="0" smtClean="0"/>
            <a:t> </a:t>
          </a:r>
          <a:r>
            <a:rPr lang="en-US" sz="2400" b="1" dirty="0" err="1" smtClean="0"/>
            <a:t>putluhna</a:t>
          </a:r>
          <a:r>
            <a:rPr lang="en-US" sz="2400" b="1" dirty="0" smtClean="0"/>
            <a:t> </a:t>
          </a:r>
          <a:r>
            <a:rPr lang="en-US" sz="2400" b="1" dirty="0" err="1" smtClean="0"/>
            <a:t>ang</a:t>
          </a:r>
          <a:r>
            <a:rPr lang="en-US" sz="2400" b="1" dirty="0" smtClean="0"/>
            <a:t> chi </a:t>
          </a:r>
          <a:r>
            <a:rPr lang="en-US" sz="2400" b="1" dirty="0" err="1" smtClean="0"/>
            <a:t>reng</a:t>
          </a:r>
          <a:r>
            <a:rPr lang="en-US" sz="2400" b="1" dirty="0" smtClean="0"/>
            <a:t> </a:t>
          </a:r>
          <a:r>
            <a:rPr lang="en-US" sz="2400" b="1" dirty="0" err="1" smtClean="0"/>
            <a:t>reng</a:t>
          </a:r>
          <a:r>
            <a:rPr lang="en-US" sz="2400" b="1" dirty="0" smtClean="0"/>
            <a:t> </a:t>
          </a:r>
          <a:r>
            <a:rPr lang="en-US" sz="2400" b="1" dirty="0" err="1" smtClean="0"/>
            <a:t>alo</a:t>
          </a:r>
          <a:r>
            <a:rPr lang="en-US" sz="2400" b="1" dirty="0" smtClean="0"/>
            <a:t> </a:t>
          </a:r>
          <a:r>
            <a:rPr lang="en-US" sz="2400" b="1" dirty="0" err="1" smtClean="0"/>
            <a:t>pawm</a:t>
          </a:r>
          <a:r>
            <a:rPr lang="en-US" sz="2400" b="1" dirty="0" smtClean="0"/>
            <a:t> </a:t>
          </a:r>
          <a:r>
            <a:rPr lang="en-US" sz="2400" b="1" dirty="0" err="1" smtClean="0"/>
            <a:t>sak</a:t>
          </a:r>
          <a:r>
            <a:rPr lang="en-US" sz="2400" b="1" dirty="0" smtClean="0"/>
            <a:t> </a:t>
          </a:r>
          <a:r>
            <a:rPr lang="en-US" sz="2400" b="1" dirty="0" err="1" smtClean="0"/>
            <a:t>thei</a:t>
          </a:r>
          <a:r>
            <a:rPr lang="en-US" sz="2400" b="1" dirty="0" smtClean="0"/>
            <a:t> lo </a:t>
          </a:r>
          <a:r>
            <a:rPr lang="en-US" sz="2400" b="1" dirty="0" err="1" smtClean="0"/>
            <a:t>ang</a:t>
          </a:r>
          <a:r>
            <a:rPr lang="en-US" sz="2400" b="1" dirty="0" smtClean="0"/>
            <a:t> [Sec 14]</a:t>
          </a:r>
          <a:endParaRPr lang="en-IN" sz="2400" b="1" dirty="0"/>
        </a:p>
      </dgm:t>
    </dgm:pt>
    <dgm:pt modelId="{904075CE-01E3-4E20-B082-54C04BF89C54}" type="parTrans" cxnId="{CB9ABCF3-8A23-4486-BB7B-81F9257D84B1}">
      <dgm:prSet/>
      <dgm:spPr/>
      <dgm:t>
        <a:bodyPr/>
        <a:lstStyle/>
        <a:p>
          <a:endParaRPr lang="en-IN"/>
        </a:p>
      </dgm:t>
    </dgm:pt>
    <dgm:pt modelId="{F24A6E05-E84E-45E3-A494-8E3898EE1ED7}" type="sibTrans" cxnId="{CB9ABCF3-8A23-4486-BB7B-81F9257D84B1}">
      <dgm:prSet/>
      <dgm:spPr/>
      <dgm:t>
        <a:bodyPr/>
        <a:lstStyle/>
        <a:p>
          <a:endParaRPr lang="en-IN"/>
        </a:p>
      </dgm:t>
    </dgm:pt>
    <dgm:pt modelId="{60ED0E86-8B13-442F-958B-74C90AB5F40D}" type="pres">
      <dgm:prSet presAssocID="{21A0FBE7-58D4-4394-AA38-B7AEDA08EF50}" presName="linear" presStyleCnt="0">
        <dgm:presLayoutVars>
          <dgm:animLvl val="lvl"/>
          <dgm:resizeHandles val="exact"/>
        </dgm:presLayoutVars>
      </dgm:prSet>
      <dgm:spPr/>
    </dgm:pt>
    <dgm:pt modelId="{7AB1BC77-8D02-447A-94CF-3CCE6AB98C5E}" type="pres">
      <dgm:prSet presAssocID="{722B0C2D-A105-4200-8744-1A7A7C038A9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B9ABCF3-8A23-4486-BB7B-81F9257D84B1}" srcId="{21A0FBE7-58D4-4394-AA38-B7AEDA08EF50}" destId="{722B0C2D-A105-4200-8744-1A7A7C038A94}" srcOrd="0" destOrd="0" parTransId="{904075CE-01E3-4E20-B082-54C04BF89C54}" sibTransId="{F24A6E05-E84E-45E3-A494-8E3898EE1ED7}"/>
    <dgm:cxn modelId="{FB57AF1A-1752-4CDB-B598-EA35137CB375}" type="presOf" srcId="{21A0FBE7-58D4-4394-AA38-B7AEDA08EF50}" destId="{60ED0E86-8B13-442F-958B-74C90AB5F40D}" srcOrd="0" destOrd="0" presId="urn:microsoft.com/office/officeart/2005/8/layout/vList2"/>
    <dgm:cxn modelId="{4B3E10BD-402F-4536-85B9-3B5049DFE44C}" type="presOf" srcId="{722B0C2D-A105-4200-8744-1A7A7C038A94}" destId="{7AB1BC77-8D02-447A-94CF-3CCE6AB98C5E}" srcOrd="0" destOrd="0" presId="urn:microsoft.com/office/officeart/2005/8/layout/vList2"/>
    <dgm:cxn modelId="{E68DB219-211A-4695-901F-6498B7614E6C}" type="presParOf" srcId="{60ED0E86-8B13-442F-958B-74C90AB5F40D}" destId="{7AB1BC77-8D02-447A-94CF-3CCE6AB98C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55CB76F-03E2-43FE-82DA-8CA60E639E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227209F3-CD5B-4839-BDEB-E5D2D0AC91EB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hnuaiah</a:t>
          </a:r>
          <a:r>
            <a:rPr lang="en-US" sz="2200" b="1" dirty="0" smtClean="0"/>
            <a:t> mi </a:t>
          </a:r>
          <a:r>
            <a:rPr lang="en-US" sz="2200" b="1" dirty="0" err="1" smtClean="0"/>
            <a:t>tupawhin</a:t>
          </a:r>
          <a:r>
            <a:rPr lang="en-US" sz="2200" b="1" dirty="0" smtClean="0"/>
            <a:t> </a:t>
          </a:r>
          <a:r>
            <a:rPr lang="en-US" sz="2200" b="1" dirty="0" err="1" smtClean="0"/>
            <a:t>thil</a:t>
          </a:r>
          <a:r>
            <a:rPr lang="en-US" sz="2200" b="1" dirty="0" smtClean="0"/>
            <a:t> </a:t>
          </a:r>
          <a:r>
            <a:rPr lang="en-US" sz="2200" b="1" dirty="0" err="1" smtClean="0"/>
            <a:t>tha</a:t>
          </a:r>
          <a:r>
            <a:rPr lang="en-US" sz="2200" b="1" dirty="0" smtClean="0"/>
            <a:t> </a:t>
          </a:r>
          <a:r>
            <a:rPr lang="en-US" sz="2200" b="1" dirty="0" err="1" smtClean="0"/>
            <a:t>duhna</a:t>
          </a:r>
          <a:r>
            <a:rPr lang="en-US" sz="2200" b="1" dirty="0" smtClean="0"/>
            <a:t> </a:t>
          </a:r>
          <a:r>
            <a:rPr lang="en-US" sz="2200" b="1" dirty="0" err="1" smtClean="0"/>
            <a:t>avanga</a:t>
          </a:r>
          <a:r>
            <a:rPr lang="en-US" sz="2200" b="1" dirty="0" smtClean="0"/>
            <a:t> a </a:t>
          </a:r>
          <a:r>
            <a:rPr lang="en-US" sz="2200" b="1" dirty="0" err="1" smtClean="0"/>
            <a:t>hma</a:t>
          </a:r>
          <a:r>
            <a:rPr lang="en-US" sz="2200" b="1" dirty="0" smtClean="0"/>
            <a:t> </a:t>
          </a:r>
          <a:r>
            <a:rPr lang="en-US" sz="2200" b="1" dirty="0" err="1" smtClean="0"/>
            <a:t>lakna</a:t>
          </a:r>
          <a:r>
            <a:rPr lang="en-US" sz="2200" b="1" dirty="0" smtClean="0"/>
            <a:t> </a:t>
          </a:r>
          <a:r>
            <a:rPr lang="en-US" sz="2200" b="1" dirty="0" err="1" smtClean="0"/>
            <a:t>chungthu</a:t>
          </a:r>
          <a:r>
            <a:rPr lang="en-US" sz="2200" b="1" dirty="0" smtClean="0"/>
            <a:t> ah </a:t>
          </a:r>
          <a:r>
            <a:rPr lang="en-US" sz="2200" b="1" dirty="0" err="1" smtClean="0"/>
            <a:t>reng</a:t>
          </a:r>
          <a:r>
            <a:rPr lang="en-US" sz="2200" b="1" dirty="0" smtClean="0"/>
            <a:t> </a:t>
          </a:r>
          <a:r>
            <a:rPr lang="en-US" sz="2200" b="1" dirty="0" err="1" smtClean="0"/>
            <a:t>reng</a:t>
          </a:r>
          <a:r>
            <a:rPr lang="en-US" sz="2200" b="1" dirty="0" smtClean="0"/>
            <a:t> eng </a:t>
          </a:r>
          <a:r>
            <a:rPr lang="en-US" sz="2200" b="1" dirty="0" err="1" smtClean="0"/>
            <a:t>thubuai</a:t>
          </a:r>
          <a:r>
            <a:rPr lang="en-US" sz="2200" b="1" dirty="0" smtClean="0"/>
            <a:t> eng </a:t>
          </a:r>
          <a:r>
            <a:rPr lang="en-US" sz="2200" b="1" dirty="0" err="1" smtClean="0"/>
            <a:t>mah</a:t>
          </a:r>
          <a:r>
            <a:rPr lang="en-US" sz="2200" b="1" dirty="0" smtClean="0"/>
            <a:t> </a:t>
          </a:r>
          <a:r>
            <a:rPr lang="en-US" sz="2200" b="1" dirty="0" err="1" smtClean="0"/>
            <a:t>siamsak</a:t>
          </a:r>
          <a:r>
            <a:rPr lang="en-US" sz="2200" b="1" dirty="0" smtClean="0"/>
            <a:t> </a:t>
          </a:r>
          <a:r>
            <a:rPr lang="en-US" sz="2200" b="1" dirty="0" err="1" smtClean="0"/>
            <a:t>theih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r>
            <a:rPr lang="en-US" sz="2200" b="1" dirty="0" smtClean="0"/>
            <a:t> lo </a:t>
          </a:r>
          <a:r>
            <a:rPr lang="en-US" sz="2200" b="1" dirty="0" err="1" smtClean="0"/>
            <a:t>ang</a:t>
          </a:r>
          <a:r>
            <a:rPr lang="en-US" sz="2200" b="1" dirty="0" smtClean="0"/>
            <a:t> [Sec 15]</a:t>
          </a:r>
          <a:endParaRPr lang="en-IN" sz="2200" b="1" dirty="0"/>
        </a:p>
      </dgm:t>
    </dgm:pt>
    <dgm:pt modelId="{A3A26625-A9F1-48A1-BA9A-D88360269EC4}" type="parTrans" cxnId="{F261B5F9-5189-44C9-9A20-F8DF2CB18FFF}">
      <dgm:prSet/>
      <dgm:spPr/>
      <dgm:t>
        <a:bodyPr/>
        <a:lstStyle/>
        <a:p>
          <a:endParaRPr lang="en-IN"/>
        </a:p>
      </dgm:t>
    </dgm:pt>
    <dgm:pt modelId="{FFDE3A1D-9F31-4812-9B2B-AA00F3D127C5}" type="sibTrans" cxnId="{F261B5F9-5189-44C9-9A20-F8DF2CB18FFF}">
      <dgm:prSet/>
      <dgm:spPr/>
      <dgm:t>
        <a:bodyPr/>
        <a:lstStyle/>
        <a:p>
          <a:endParaRPr lang="en-IN"/>
        </a:p>
      </dgm:t>
    </dgm:pt>
    <dgm:pt modelId="{C3177077-6783-4714-B963-CD5595FE2EEE}" type="pres">
      <dgm:prSet presAssocID="{F55CB76F-03E2-43FE-82DA-8CA60E639E2B}" presName="linear" presStyleCnt="0">
        <dgm:presLayoutVars>
          <dgm:animLvl val="lvl"/>
          <dgm:resizeHandles val="exact"/>
        </dgm:presLayoutVars>
      </dgm:prSet>
      <dgm:spPr/>
    </dgm:pt>
    <dgm:pt modelId="{D2183FD2-F96A-4421-A604-645844FEEE35}" type="pres">
      <dgm:prSet presAssocID="{227209F3-CD5B-4839-BDEB-E5D2D0AC91E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81CD0D2-8A07-4CB7-9D16-74D0F647E339}" type="presOf" srcId="{F55CB76F-03E2-43FE-82DA-8CA60E639E2B}" destId="{C3177077-6783-4714-B963-CD5595FE2EEE}" srcOrd="0" destOrd="0" presId="urn:microsoft.com/office/officeart/2005/8/layout/vList2"/>
    <dgm:cxn modelId="{7743A854-104E-4295-A3C4-2522AFAF98BE}" type="presOf" srcId="{227209F3-CD5B-4839-BDEB-E5D2D0AC91EB}" destId="{D2183FD2-F96A-4421-A604-645844FEEE35}" srcOrd="0" destOrd="0" presId="urn:microsoft.com/office/officeart/2005/8/layout/vList2"/>
    <dgm:cxn modelId="{F261B5F9-5189-44C9-9A20-F8DF2CB18FFF}" srcId="{F55CB76F-03E2-43FE-82DA-8CA60E639E2B}" destId="{227209F3-CD5B-4839-BDEB-E5D2D0AC91EB}" srcOrd="0" destOrd="0" parTransId="{A3A26625-A9F1-48A1-BA9A-D88360269EC4}" sibTransId="{FFDE3A1D-9F31-4812-9B2B-AA00F3D127C5}"/>
    <dgm:cxn modelId="{87D0858E-E1AF-4811-A6C6-180538D019D1}" type="presParOf" srcId="{C3177077-6783-4714-B963-CD5595FE2EEE}" destId="{D2183FD2-F96A-4421-A604-645844FEEE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37A035A-FD46-4295-96D2-2F52795E40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8D21D6CF-6637-4F65-8C37-B5FD10BBAF65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pek</a:t>
          </a:r>
          <a:r>
            <a:rPr lang="en-US" sz="2400" b="1" dirty="0" smtClean="0"/>
            <a:t> </a:t>
          </a:r>
          <a:r>
            <a:rPr lang="en-US" sz="2400" b="1" dirty="0" err="1" smtClean="0"/>
            <a:t>chhuah</a:t>
          </a:r>
          <a:r>
            <a:rPr lang="en-US" sz="2400" b="1" dirty="0" smtClean="0"/>
            <a:t> </a:t>
          </a:r>
          <a:r>
            <a:rPr lang="en-US" sz="2400" b="1" dirty="0" err="1" smtClean="0"/>
            <a:t>chungchangah</a:t>
          </a:r>
          <a:r>
            <a:rPr lang="en-US" sz="2400" b="1" dirty="0" smtClean="0"/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dangah</a:t>
          </a:r>
          <a:r>
            <a:rPr lang="en-US" sz="2400" b="1" dirty="0" smtClean="0"/>
            <a:t> </a:t>
          </a:r>
          <a:r>
            <a:rPr lang="en-US" sz="2400" b="1" dirty="0" err="1" smtClean="0"/>
            <a:t>thu</a:t>
          </a:r>
          <a:r>
            <a:rPr lang="en-US" sz="2400" b="1" dirty="0" smtClean="0"/>
            <a:t> dang </a:t>
          </a:r>
          <a:r>
            <a:rPr lang="en-US" sz="2400" b="1" dirty="0" err="1" smtClean="0"/>
            <a:t>engpawh</a:t>
          </a:r>
          <a:r>
            <a:rPr lang="en-US" sz="2400" b="1" dirty="0" smtClean="0"/>
            <a:t> </a:t>
          </a:r>
          <a:r>
            <a:rPr lang="en-US" sz="2400" b="1" dirty="0" err="1" smtClean="0"/>
            <a:t>chuang</a:t>
          </a:r>
          <a:r>
            <a:rPr lang="en-US" sz="2400" b="1" dirty="0" smtClean="0"/>
            <a:t> se he </a:t>
          </a:r>
          <a:r>
            <a:rPr lang="en-US" sz="2400" b="1" dirty="0" err="1" smtClean="0"/>
            <a:t>dan</a:t>
          </a:r>
          <a:r>
            <a:rPr lang="en-US" sz="2400" b="1" dirty="0" smtClean="0"/>
            <a:t> hi a </a:t>
          </a:r>
          <a:r>
            <a:rPr lang="en-US" sz="2400" b="1" dirty="0" err="1" smtClean="0"/>
            <a:t>dingchang</a:t>
          </a:r>
          <a:r>
            <a:rPr lang="en-US" sz="2400" b="1" dirty="0" smtClean="0"/>
            <a:t> </a:t>
          </a:r>
          <a:r>
            <a:rPr lang="en-US" sz="2400" b="1" dirty="0" err="1" smtClean="0"/>
            <a:t>zawk</a:t>
          </a:r>
          <a:r>
            <a:rPr lang="en-US" sz="2400" b="1" dirty="0" smtClean="0"/>
            <a:t> </a:t>
          </a:r>
          <a:r>
            <a:rPr lang="en-US" sz="2400" b="1" dirty="0" err="1" smtClean="0"/>
            <a:t>ang</a:t>
          </a:r>
          <a:r>
            <a:rPr lang="en-US" sz="2400" b="1" dirty="0" smtClean="0"/>
            <a:t> </a:t>
          </a:r>
          <a:r>
            <a:rPr lang="en-IN" sz="2400" b="1" dirty="0" smtClean="0"/>
            <a:t>[Sec 16]</a:t>
          </a:r>
          <a:endParaRPr lang="en-US" sz="2400" b="1" dirty="0"/>
        </a:p>
      </dgm:t>
    </dgm:pt>
    <dgm:pt modelId="{CB4B95D0-57B3-440E-8B33-F5F69BD56AEA}" type="parTrans" cxnId="{BDBA5FBC-45ED-42A4-945E-FA239F64D425}">
      <dgm:prSet/>
      <dgm:spPr/>
      <dgm:t>
        <a:bodyPr/>
        <a:lstStyle/>
        <a:p>
          <a:endParaRPr lang="en-IN"/>
        </a:p>
      </dgm:t>
    </dgm:pt>
    <dgm:pt modelId="{6B5E2C9A-A268-4869-8266-B8670965FAC2}" type="sibTrans" cxnId="{BDBA5FBC-45ED-42A4-945E-FA239F64D425}">
      <dgm:prSet/>
      <dgm:spPr/>
      <dgm:t>
        <a:bodyPr/>
        <a:lstStyle/>
        <a:p>
          <a:endParaRPr lang="en-IN"/>
        </a:p>
      </dgm:t>
    </dgm:pt>
    <dgm:pt modelId="{39107FAD-3300-4442-BAEF-BDD06D54083D}" type="pres">
      <dgm:prSet presAssocID="{D37A035A-FD46-4295-96D2-2F52795E402B}" presName="linear" presStyleCnt="0">
        <dgm:presLayoutVars>
          <dgm:animLvl val="lvl"/>
          <dgm:resizeHandles val="exact"/>
        </dgm:presLayoutVars>
      </dgm:prSet>
      <dgm:spPr/>
    </dgm:pt>
    <dgm:pt modelId="{1639429F-8028-41A9-91CC-5EB094D82B55}" type="pres">
      <dgm:prSet presAssocID="{8D21D6CF-6637-4F65-8C37-B5FD10BBAF6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185A4D3-C7AC-4F77-9B28-6746D40B5F08}" type="presOf" srcId="{8D21D6CF-6637-4F65-8C37-B5FD10BBAF65}" destId="{1639429F-8028-41A9-91CC-5EB094D82B55}" srcOrd="0" destOrd="0" presId="urn:microsoft.com/office/officeart/2005/8/layout/vList2"/>
    <dgm:cxn modelId="{981AA7D4-25F8-48A6-B012-8770019272AC}" type="presOf" srcId="{D37A035A-FD46-4295-96D2-2F52795E402B}" destId="{39107FAD-3300-4442-BAEF-BDD06D54083D}" srcOrd="0" destOrd="0" presId="urn:microsoft.com/office/officeart/2005/8/layout/vList2"/>
    <dgm:cxn modelId="{BDBA5FBC-45ED-42A4-945E-FA239F64D425}" srcId="{D37A035A-FD46-4295-96D2-2F52795E402B}" destId="{8D21D6CF-6637-4F65-8C37-B5FD10BBAF65}" srcOrd="0" destOrd="0" parTransId="{CB4B95D0-57B3-440E-8B33-F5F69BD56AEA}" sibTransId="{6B5E2C9A-A268-4869-8266-B8670965FAC2}"/>
    <dgm:cxn modelId="{611F727F-9E39-437D-AB7C-0EB115E73770}" type="presParOf" srcId="{39107FAD-3300-4442-BAEF-BDD06D54083D}" destId="{1639429F-8028-41A9-91CC-5EB094D82B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6EA0BA-97EE-4108-8217-2C110CD7216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5F43614-FEB2-4DC5-846E-9F18CEA0D5DD}">
      <dgm:prSet custT="1"/>
      <dgm:spPr/>
      <dgm:t>
        <a:bodyPr/>
        <a:lstStyle/>
        <a:p>
          <a:pPr algn="just" rtl="0"/>
          <a:r>
            <a:rPr lang="en-US" sz="2400" b="1" dirty="0" err="1" smtClean="0"/>
            <a:t>Sawrkar</a:t>
          </a:r>
          <a:r>
            <a:rPr lang="en-US" sz="2400" b="1" dirty="0" smtClean="0"/>
            <a:t> in </a:t>
          </a:r>
          <a:r>
            <a:rPr lang="en-US" sz="2400" b="1" dirty="0" err="1" smtClean="0"/>
            <a:t>mipuite</a:t>
          </a:r>
          <a:r>
            <a:rPr lang="en-US" sz="2400" b="1" dirty="0" smtClean="0"/>
            <a:t> </a:t>
          </a:r>
          <a:r>
            <a:rPr lang="en-US" sz="2400" b="1" dirty="0" err="1" smtClean="0"/>
            <a:t>hnena</a:t>
          </a:r>
          <a:r>
            <a:rPr lang="en-US" sz="2400" b="1" dirty="0" smtClean="0"/>
            <a:t> “service” </a:t>
          </a:r>
          <a:r>
            <a:rPr lang="en-US" sz="2400" b="1" dirty="0" err="1" smtClean="0"/>
            <a:t>kan</a:t>
          </a:r>
          <a:r>
            <a:rPr lang="en-US" sz="2400" b="1" dirty="0" smtClean="0"/>
            <a:t> </a:t>
          </a:r>
          <a:r>
            <a:rPr lang="en-US" sz="2400" b="1" dirty="0" err="1" smtClean="0"/>
            <a:t>pek</a:t>
          </a:r>
          <a:r>
            <a:rPr lang="en-US" sz="2400" b="1" dirty="0" smtClean="0"/>
            <a:t> </a:t>
          </a:r>
          <a:r>
            <a:rPr lang="en-US" sz="2400" b="1" dirty="0" err="1" smtClean="0"/>
            <a:t>thinah</a:t>
          </a:r>
          <a:r>
            <a:rPr lang="en-US" sz="2400" b="1" dirty="0" smtClean="0"/>
            <a:t> </a:t>
          </a:r>
          <a:r>
            <a:rPr lang="en-US" sz="2400" b="1" dirty="0" err="1" smtClean="0"/>
            <a:t>tul</a:t>
          </a:r>
          <a:r>
            <a:rPr lang="en-US" sz="2400" b="1" dirty="0" smtClean="0"/>
            <a:t> </a:t>
          </a:r>
          <a:r>
            <a:rPr lang="en-US" sz="2400" b="1" dirty="0" err="1" smtClean="0"/>
            <a:t>lova</a:t>
          </a:r>
          <a:r>
            <a:rPr lang="en-US" sz="2400" b="1" dirty="0" smtClean="0"/>
            <a:t> </a:t>
          </a:r>
          <a:r>
            <a:rPr lang="en-US" sz="2400" b="1" dirty="0" err="1" smtClean="0"/>
            <a:t>tihkhawtlai</a:t>
          </a:r>
          <a:r>
            <a:rPr lang="en-US" sz="2400" b="1" dirty="0" smtClean="0"/>
            <a:t> a </a:t>
          </a:r>
          <a:r>
            <a:rPr lang="en-US" sz="2400" b="1" dirty="0" err="1" smtClean="0"/>
            <a:t>awm</a:t>
          </a:r>
          <a:r>
            <a:rPr lang="en-US" sz="2400" b="1" dirty="0" smtClean="0"/>
            <a:t> </a:t>
          </a:r>
          <a:r>
            <a:rPr lang="en-US" sz="2400" b="1" dirty="0" err="1" smtClean="0"/>
            <a:t>fo</a:t>
          </a:r>
          <a:r>
            <a:rPr lang="en-US" sz="2400" b="1" dirty="0" smtClean="0"/>
            <a:t> thin</a:t>
          </a:r>
          <a:endParaRPr lang="en-IN" sz="2400" b="1" dirty="0"/>
        </a:p>
      </dgm:t>
    </dgm:pt>
    <dgm:pt modelId="{205F0181-A53C-4551-8BF0-B8C81C203D6F}" type="parTrans" cxnId="{7EF682C9-5D41-408F-B256-99250B3BD6DC}">
      <dgm:prSet/>
      <dgm:spPr/>
      <dgm:t>
        <a:bodyPr/>
        <a:lstStyle/>
        <a:p>
          <a:endParaRPr lang="en-IN"/>
        </a:p>
      </dgm:t>
    </dgm:pt>
    <dgm:pt modelId="{C1044BA9-8339-4FD8-BCFC-3208BCA01901}" type="sibTrans" cxnId="{7EF682C9-5D41-408F-B256-99250B3BD6DC}">
      <dgm:prSet/>
      <dgm:spPr/>
      <dgm:t>
        <a:bodyPr/>
        <a:lstStyle/>
        <a:p>
          <a:endParaRPr lang="en-IN"/>
        </a:p>
      </dgm:t>
    </dgm:pt>
    <dgm:pt modelId="{CEF29A20-201B-4FD7-918C-B2B1A5D758EF}">
      <dgm:prSet custT="1"/>
      <dgm:spPr/>
      <dgm:t>
        <a:bodyPr/>
        <a:lstStyle/>
        <a:p>
          <a:pPr algn="just" rtl="0"/>
          <a:r>
            <a:rPr lang="en-IN" sz="2400" b="1" dirty="0" smtClean="0"/>
            <a:t>Service </a:t>
          </a:r>
          <a:r>
            <a:rPr lang="en-IN" sz="2400" b="1" dirty="0" err="1" smtClean="0"/>
            <a:t>diltute</a:t>
          </a:r>
          <a:r>
            <a:rPr lang="en-IN" sz="2400" b="1" dirty="0" smtClean="0"/>
            <a:t> </a:t>
          </a:r>
          <a:r>
            <a:rPr lang="en-IN" sz="2400" b="1" dirty="0" err="1" smtClean="0"/>
            <a:t>hnena</a:t>
          </a:r>
          <a:r>
            <a:rPr lang="en-IN" sz="2400" b="1" dirty="0" smtClean="0"/>
            <a:t> </a:t>
          </a:r>
          <a:r>
            <a:rPr lang="en-IN" sz="2400" b="1" dirty="0" err="1" smtClean="0"/>
            <a:t>danin</a:t>
          </a:r>
          <a:r>
            <a:rPr lang="en-IN" sz="2400" b="1" dirty="0" smtClean="0"/>
            <a:t> a </a:t>
          </a:r>
          <a:r>
            <a:rPr lang="en-IN" sz="2400" b="1" dirty="0" err="1" smtClean="0"/>
            <a:t>phut</a:t>
          </a:r>
          <a:r>
            <a:rPr lang="en-IN" sz="2400" b="1" dirty="0" smtClean="0"/>
            <a:t> </a:t>
          </a:r>
          <a:r>
            <a:rPr lang="en-IN" sz="2400" b="1" dirty="0" err="1" smtClean="0"/>
            <a:t>ang</a:t>
          </a:r>
          <a:r>
            <a:rPr lang="en-IN" sz="2400" b="1" dirty="0" smtClean="0"/>
            <a:t> </a:t>
          </a:r>
          <a:r>
            <a:rPr lang="en-IN" sz="2400" b="1" dirty="0" err="1" smtClean="0"/>
            <a:t>ni</a:t>
          </a:r>
          <a:r>
            <a:rPr lang="en-IN" sz="2400" b="1" dirty="0" smtClean="0"/>
            <a:t> lo “</a:t>
          </a:r>
          <a:r>
            <a:rPr lang="en-IN" sz="2400" b="1" dirty="0" err="1" smtClean="0"/>
            <a:t>pawisa</a:t>
          </a:r>
          <a:r>
            <a:rPr lang="en-IN" sz="2400" b="1" dirty="0" smtClean="0"/>
            <a:t>” lo </a:t>
          </a:r>
          <a:r>
            <a:rPr lang="en-IN" sz="2400" b="1" dirty="0" err="1" smtClean="0"/>
            <a:t>dil</a:t>
          </a:r>
          <a:r>
            <a:rPr lang="en-IN" sz="2400" b="1" dirty="0" smtClean="0"/>
            <a:t> </a:t>
          </a:r>
          <a:r>
            <a:rPr lang="en-IN" sz="2400" b="1" dirty="0" err="1" smtClean="0"/>
            <a:t>tlat</a:t>
          </a:r>
          <a:r>
            <a:rPr lang="en-IN" sz="2400" b="1" dirty="0" smtClean="0"/>
            <a:t> </a:t>
          </a:r>
          <a:r>
            <a:rPr lang="en-IN" sz="2400" b="1" dirty="0" err="1" smtClean="0"/>
            <a:t>te</a:t>
          </a:r>
          <a:r>
            <a:rPr lang="en-IN" sz="2400" b="1" dirty="0" smtClean="0"/>
            <a:t> a </a:t>
          </a:r>
          <a:r>
            <a:rPr lang="en-IN" sz="2400" b="1" dirty="0" err="1" smtClean="0"/>
            <a:t>awm</a:t>
          </a:r>
          <a:r>
            <a:rPr lang="en-IN" sz="2400" b="1" dirty="0" smtClean="0"/>
            <a:t> </a:t>
          </a:r>
          <a:r>
            <a:rPr lang="en-IN" sz="2400" b="1" dirty="0" err="1" smtClean="0"/>
            <a:t>zauh</a:t>
          </a:r>
          <a:r>
            <a:rPr lang="en-IN" sz="2400" b="1" dirty="0" smtClean="0"/>
            <a:t> </a:t>
          </a:r>
          <a:r>
            <a:rPr lang="en-IN" sz="2400" b="1" dirty="0" err="1" smtClean="0"/>
            <a:t>zauh</a:t>
          </a:r>
          <a:r>
            <a:rPr lang="en-IN" sz="2400" b="1" dirty="0" smtClean="0"/>
            <a:t> </a:t>
          </a:r>
          <a:r>
            <a:rPr lang="en-IN" sz="2400" b="1" dirty="0" err="1" smtClean="0"/>
            <a:t>bawk</a:t>
          </a:r>
          <a:endParaRPr lang="en-IN" sz="2400" b="1" dirty="0"/>
        </a:p>
      </dgm:t>
    </dgm:pt>
    <dgm:pt modelId="{D813A5B1-2CD7-4D9B-97CB-89A2E8AEA013}" type="parTrans" cxnId="{1DAD314B-0E2F-4931-844C-801EB5B848A3}">
      <dgm:prSet/>
      <dgm:spPr/>
      <dgm:t>
        <a:bodyPr/>
        <a:lstStyle/>
        <a:p>
          <a:endParaRPr lang="en-IN"/>
        </a:p>
      </dgm:t>
    </dgm:pt>
    <dgm:pt modelId="{953F3458-B841-48A1-B579-5031EB2D0A00}" type="sibTrans" cxnId="{1DAD314B-0E2F-4931-844C-801EB5B848A3}">
      <dgm:prSet/>
      <dgm:spPr/>
      <dgm:t>
        <a:bodyPr/>
        <a:lstStyle/>
        <a:p>
          <a:endParaRPr lang="en-IN"/>
        </a:p>
      </dgm:t>
    </dgm:pt>
    <dgm:pt modelId="{7BDBF676-EE57-4922-BC61-ECFFBEA28BE3}">
      <dgm:prSet custT="1"/>
      <dgm:spPr/>
      <dgm:t>
        <a:bodyPr/>
        <a:lstStyle/>
        <a:p>
          <a:pPr algn="just" rtl="0"/>
          <a:r>
            <a:rPr lang="en-US" sz="2400" b="1" dirty="0" err="1" smtClean="0"/>
            <a:t>Mipuite</a:t>
          </a:r>
          <a:r>
            <a:rPr lang="en-US" sz="2400" b="1" dirty="0" smtClean="0"/>
            <a:t> </a:t>
          </a:r>
          <a:r>
            <a:rPr lang="en-US" sz="2400" b="1" dirty="0" err="1" smtClean="0"/>
            <a:t>mamawh</a:t>
          </a:r>
          <a:r>
            <a:rPr lang="en-US" sz="2400" b="1" dirty="0" smtClean="0"/>
            <a:t> rang taka </a:t>
          </a:r>
          <a:r>
            <a:rPr lang="en-US" sz="2400" b="1" dirty="0" err="1" smtClean="0"/>
            <a:t>ngaihtuah</a:t>
          </a:r>
          <a:r>
            <a:rPr lang="en-US" sz="2400" b="1" dirty="0" smtClean="0"/>
            <a:t> </a:t>
          </a:r>
          <a:r>
            <a:rPr lang="en-US" sz="2400" b="1" dirty="0" err="1" smtClean="0"/>
            <a:t>zung</a:t>
          </a:r>
          <a:r>
            <a:rPr lang="en-US" sz="2400" b="1" dirty="0" smtClean="0"/>
            <a:t> </a:t>
          </a:r>
          <a:r>
            <a:rPr lang="en-US" sz="2400" b="1" dirty="0" err="1" smtClean="0"/>
            <a:t>zung</a:t>
          </a:r>
          <a:r>
            <a:rPr lang="en-US" sz="2400" b="1" dirty="0" smtClean="0"/>
            <a:t> </a:t>
          </a:r>
          <a:r>
            <a:rPr lang="en-US" sz="2400" b="1" dirty="0" err="1" smtClean="0"/>
            <a:t>thei</a:t>
          </a:r>
          <a:r>
            <a:rPr lang="en-US" sz="2400" b="1" dirty="0" smtClean="0"/>
            <a:t> </a:t>
          </a:r>
          <a:r>
            <a:rPr lang="en-US" sz="2400" b="1" dirty="0" err="1" smtClean="0"/>
            <a:t>sawrkar</a:t>
          </a:r>
          <a:r>
            <a:rPr lang="en-US" sz="2400" b="1" dirty="0" smtClean="0"/>
            <a:t> (responsive administration) </a:t>
          </a:r>
          <a:r>
            <a:rPr lang="en-US" sz="2400" b="1" dirty="0" err="1" smtClean="0"/>
            <a:t>kan</a:t>
          </a:r>
          <a:r>
            <a:rPr lang="en-US" sz="2400" b="1" dirty="0" smtClean="0"/>
            <a:t> </a:t>
          </a:r>
          <a:r>
            <a:rPr lang="en-US" sz="2400" b="1" dirty="0" err="1" smtClean="0"/>
            <a:t>neih</a:t>
          </a:r>
          <a:r>
            <a:rPr lang="en-US" sz="2400" b="1" dirty="0" smtClean="0"/>
            <a:t> </a:t>
          </a:r>
          <a:r>
            <a:rPr lang="en-US" sz="2400" b="1" dirty="0" err="1" smtClean="0"/>
            <a:t>theih</a:t>
          </a:r>
          <a:r>
            <a:rPr lang="en-US" sz="2400" b="1" dirty="0" smtClean="0"/>
            <a:t> </a:t>
          </a:r>
          <a:r>
            <a:rPr lang="en-US" sz="2400" b="1" dirty="0" err="1" smtClean="0"/>
            <a:t>nan</a:t>
          </a:r>
          <a:endParaRPr lang="en-IN" sz="2400" b="1" dirty="0"/>
        </a:p>
      </dgm:t>
    </dgm:pt>
    <dgm:pt modelId="{63CEDD8B-C5A0-4297-BE21-42117C44114E}" type="parTrans" cxnId="{63D7E9D3-D4E9-4202-96EC-872FFDA88FF1}">
      <dgm:prSet/>
      <dgm:spPr/>
      <dgm:t>
        <a:bodyPr/>
        <a:lstStyle/>
        <a:p>
          <a:endParaRPr lang="en-IN"/>
        </a:p>
      </dgm:t>
    </dgm:pt>
    <dgm:pt modelId="{F2AD237B-EAD4-4E2A-BC14-D2CE254EB55F}" type="sibTrans" cxnId="{63D7E9D3-D4E9-4202-96EC-872FFDA88FF1}">
      <dgm:prSet/>
      <dgm:spPr/>
      <dgm:t>
        <a:bodyPr/>
        <a:lstStyle/>
        <a:p>
          <a:endParaRPr lang="en-IN"/>
        </a:p>
      </dgm:t>
    </dgm:pt>
    <dgm:pt modelId="{FBB524E2-B3F4-4FBF-B89B-46B1B058D991}" type="pres">
      <dgm:prSet presAssocID="{406EA0BA-97EE-4108-8217-2C110CD72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CD99FBA-92DA-4A5B-8DC2-6D041D66E661}" type="pres">
      <dgm:prSet presAssocID="{F5F43614-FEB2-4DC5-846E-9F18CEA0D5D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99E89A9-AE6F-4F92-9074-FD9C03B0C121}" type="pres">
      <dgm:prSet presAssocID="{C1044BA9-8339-4FD8-BCFC-3208BCA01901}" presName="spacer" presStyleCnt="0"/>
      <dgm:spPr/>
      <dgm:t>
        <a:bodyPr/>
        <a:lstStyle/>
        <a:p>
          <a:endParaRPr lang="en-IN"/>
        </a:p>
      </dgm:t>
    </dgm:pt>
    <dgm:pt modelId="{CDFC2E79-8DE2-4310-97EC-A920B8A190CE}" type="pres">
      <dgm:prSet presAssocID="{CEF29A20-201B-4FD7-918C-B2B1A5D758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65A952-F206-40BE-B53E-CF1DFBF0CBC4}" type="pres">
      <dgm:prSet presAssocID="{953F3458-B841-48A1-B579-5031EB2D0A00}" presName="spacer" presStyleCnt="0"/>
      <dgm:spPr/>
      <dgm:t>
        <a:bodyPr/>
        <a:lstStyle/>
        <a:p>
          <a:endParaRPr lang="en-IN"/>
        </a:p>
      </dgm:t>
    </dgm:pt>
    <dgm:pt modelId="{831226FE-E7FE-4084-B716-A112867B5CA2}" type="pres">
      <dgm:prSet presAssocID="{7BDBF676-EE57-4922-BC61-ECFFBEA28B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BE23674-98E5-463B-8EF2-45746CBE4CD5}" type="presOf" srcId="{F5F43614-FEB2-4DC5-846E-9F18CEA0D5DD}" destId="{3CD99FBA-92DA-4A5B-8DC2-6D041D66E661}" srcOrd="0" destOrd="0" presId="urn:microsoft.com/office/officeart/2005/8/layout/vList2"/>
    <dgm:cxn modelId="{1DAD314B-0E2F-4931-844C-801EB5B848A3}" srcId="{406EA0BA-97EE-4108-8217-2C110CD72165}" destId="{CEF29A20-201B-4FD7-918C-B2B1A5D758EF}" srcOrd="1" destOrd="0" parTransId="{D813A5B1-2CD7-4D9B-97CB-89A2E8AEA013}" sibTransId="{953F3458-B841-48A1-B579-5031EB2D0A00}"/>
    <dgm:cxn modelId="{34E710FE-B65F-4E81-B04C-66BB17AB1590}" type="presOf" srcId="{406EA0BA-97EE-4108-8217-2C110CD72165}" destId="{FBB524E2-B3F4-4FBF-B89B-46B1B058D991}" srcOrd="0" destOrd="0" presId="urn:microsoft.com/office/officeart/2005/8/layout/vList2"/>
    <dgm:cxn modelId="{D0D659D5-3644-4884-B565-70952E469781}" type="presOf" srcId="{7BDBF676-EE57-4922-BC61-ECFFBEA28BE3}" destId="{831226FE-E7FE-4084-B716-A112867B5CA2}" srcOrd="0" destOrd="0" presId="urn:microsoft.com/office/officeart/2005/8/layout/vList2"/>
    <dgm:cxn modelId="{05B5BB27-8A52-42F1-99E7-9D24ABE3387E}" type="presOf" srcId="{CEF29A20-201B-4FD7-918C-B2B1A5D758EF}" destId="{CDFC2E79-8DE2-4310-97EC-A920B8A190CE}" srcOrd="0" destOrd="0" presId="urn:microsoft.com/office/officeart/2005/8/layout/vList2"/>
    <dgm:cxn modelId="{7EF682C9-5D41-408F-B256-99250B3BD6DC}" srcId="{406EA0BA-97EE-4108-8217-2C110CD72165}" destId="{F5F43614-FEB2-4DC5-846E-9F18CEA0D5DD}" srcOrd="0" destOrd="0" parTransId="{205F0181-A53C-4551-8BF0-B8C81C203D6F}" sibTransId="{C1044BA9-8339-4FD8-BCFC-3208BCA01901}"/>
    <dgm:cxn modelId="{63D7E9D3-D4E9-4202-96EC-872FFDA88FF1}" srcId="{406EA0BA-97EE-4108-8217-2C110CD72165}" destId="{7BDBF676-EE57-4922-BC61-ECFFBEA28BE3}" srcOrd="2" destOrd="0" parTransId="{63CEDD8B-C5A0-4297-BE21-42117C44114E}" sibTransId="{F2AD237B-EAD4-4E2A-BC14-D2CE254EB55F}"/>
    <dgm:cxn modelId="{0D3D7278-34B2-49FE-8121-DF909B91606C}" type="presParOf" srcId="{FBB524E2-B3F4-4FBF-B89B-46B1B058D991}" destId="{3CD99FBA-92DA-4A5B-8DC2-6D041D66E661}" srcOrd="0" destOrd="0" presId="urn:microsoft.com/office/officeart/2005/8/layout/vList2"/>
    <dgm:cxn modelId="{2C12B909-A139-45E5-9229-CEC418D3B7E1}" type="presParOf" srcId="{FBB524E2-B3F4-4FBF-B89B-46B1B058D991}" destId="{499E89A9-AE6F-4F92-9074-FD9C03B0C121}" srcOrd="1" destOrd="0" presId="urn:microsoft.com/office/officeart/2005/8/layout/vList2"/>
    <dgm:cxn modelId="{F04DA9A1-D322-48CC-89B3-96EF871B2610}" type="presParOf" srcId="{FBB524E2-B3F4-4FBF-B89B-46B1B058D991}" destId="{CDFC2E79-8DE2-4310-97EC-A920B8A190CE}" srcOrd="2" destOrd="0" presId="urn:microsoft.com/office/officeart/2005/8/layout/vList2"/>
    <dgm:cxn modelId="{0489989C-6FF1-4BD4-8097-313C0EF39FF2}" type="presParOf" srcId="{FBB524E2-B3F4-4FBF-B89B-46B1B058D991}" destId="{BF65A952-F206-40BE-B53E-CF1DFBF0CBC4}" srcOrd="3" destOrd="0" presId="urn:microsoft.com/office/officeart/2005/8/layout/vList2"/>
    <dgm:cxn modelId="{91B5ED61-0F84-490A-B29A-193A31248284}" type="presParOf" srcId="{FBB524E2-B3F4-4FBF-B89B-46B1B058D991}" destId="{831226FE-E7FE-4084-B716-A112867B5C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A6CF1-51A1-4F64-A6B3-6E49162346C5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562B0AD-5242-4DEB-965E-9E1FEA0158AB}">
      <dgm:prSet phldrT="[Text]" custT="1"/>
      <dgm:spPr/>
      <dgm:t>
        <a:bodyPr/>
        <a:lstStyle/>
        <a:p>
          <a:r>
            <a:rPr lang="en-US" sz="1800" b="1" dirty="0" smtClean="0"/>
            <a:t>Karnataka	</a:t>
          </a:r>
          <a:endParaRPr lang="en-IN" sz="1800" b="1" dirty="0"/>
        </a:p>
      </dgm:t>
    </dgm:pt>
    <dgm:pt modelId="{33830D4D-D5F9-409C-B5FE-000B432ACA23}" type="parTrans" cxnId="{ABD00A81-6B48-477C-96B8-E9835484B392}">
      <dgm:prSet/>
      <dgm:spPr/>
      <dgm:t>
        <a:bodyPr/>
        <a:lstStyle/>
        <a:p>
          <a:endParaRPr lang="en-IN"/>
        </a:p>
      </dgm:t>
    </dgm:pt>
    <dgm:pt modelId="{683BB115-0B1E-4BD0-9EA6-C09E3F516565}" type="sibTrans" cxnId="{ABD00A81-6B48-477C-96B8-E9835484B392}">
      <dgm:prSet/>
      <dgm:spPr/>
      <dgm:t>
        <a:bodyPr/>
        <a:lstStyle/>
        <a:p>
          <a:endParaRPr lang="en-IN"/>
        </a:p>
      </dgm:t>
    </dgm:pt>
    <dgm:pt modelId="{CBDF0A25-871C-421E-A333-AE9762990960}">
      <dgm:prSet phldrT="[Text]" custT="1"/>
      <dgm:spPr/>
      <dgm:t>
        <a:bodyPr/>
        <a:lstStyle/>
        <a:p>
          <a:r>
            <a:rPr lang="en-US" sz="1800" b="1" dirty="0" smtClean="0"/>
            <a:t>Kerala</a:t>
          </a:r>
          <a:endParaRPr lang="en-IN" sz="1800" b="1" dirty="0"/>
        </a:p>
      </dgm:t>
    </dgm:pt>
    <dgm:pt modelId="{4C2650D8-7A1A-4E71-8BA0-076A16ACCC94}" type="parTrans" cxnId="{CF253BBF-ABB3-4085-ACD4-35D9D57A3387}">
      <dgm:prSet/>
      <dgm:spPr/>
      <dgm:t>
        <a:bodyPr/>
        <a:lstStyle/>
        <a:p>
          <a:endParaRPr lang="en-IN"/>
        </a:p>
      </dgm:t>
    </dgm:pt>
    <dgm:pt modelId="{B8E0C8BE-145F-4D3B-889A-5AEB0727E699}" type="sibTrans" cxnId="{CF253BBF-ABB3-4085-ACD4-35D9D57A3387}">
      <dgm:prSet/>
      <dgm:spPr/>
      <dgm:t>
        <a:bodyPr/>
        <a:lstStyle/>
        <a:p>
          <a:endParaRPr lang="en-IN"/>
        </a:p>
      </dgm:t>
    </dgm:pt>
    <dgm:pt modelId="{17DC68D9-7114-4130-900A-5102ABEA118A}">
      <dgm:prSet phldrT="[Text]" custT="1"/>
      <dgm:spPr/>
      <dgm:t>
        <a:bodyPr/>
        <a:lstStyle/>
        <a:p>
          <a:r>
            <a:rPr lang="en-US" sz="1800" b="1" dirty="0" smtClean="0"/>
            <a:t>Assam</a:t>
          </a:r>
          <a:endParaRPr lang="en-IN" sz="1800" b="1" dirty="0"/>
        </a:p>
      </dgm:t>
    </dgm:pt>
    <dgm:pt modelId="{2D960672-B3D3-4411-A7EA-54D22A975EA6}" type="parTrans" cxnId="{8CA21DFE-FAF4-483D-9C2F-CB2D3F828E0D}">
      <dgm:prSet/>
      <dgm:spPr/>
      <dgm:t>
        <a:bodyPr/>
        <a:lstStyle/>
        <a:p>
          <a:endParaRPr lang="en-IN"/>
        </a:p>
      </dgm:t>
    </dgm:pt>
    <dgm:pt modelId="{6D3E813D-CAA9-42EB-AF59-59E2E201E3AA}" type="sibTrans" cxnId="{8CA21DFE-FAF4-483D-9C2F-CB2D3F828E0D}">
      <dgm:prSet/>
      <dgm:spPr/>
      <dgm:t>
        <a:bodyPr/>
        <a:lstStyle/>
        <a:p>
          <a:endParaRPr lang="en-IN"/>
        </a:p>
      </dgm:t>
    </dgm:pt>
    <dgm:pt modelId="{71EBD447-4142-4937-B9C2-9859D6E76DAC}">
      <dgm:prSet phldrT="[Text]" custT="1"/>
      <dgm:spPr/>
      <dgm:t>
        <a:bodyPr/>
        <a:lstStyle/>
        <a:p>
          <a:r>
            <a:rPr lang="en-US" sz="1800" b="1" dirty="0" smtClean="0"/>
            <a:t>Gujarat</a:t>
          </a:r>
          <a:endParaRPr lang="en-IN" sz="1800" b="1" dirty="0"/>
        </a:p>
      </dgm:t>
    </dgm:pt>
    <dgm:pt modelId="{89B6832E-F2C1-4162-BD13-20D10EB9009E}" type="parTrans" cxnId="{21AE269E-9978-4747-92F8-F9BFEBEF9E44}">
      <dgm:prSet/>
      <dgm:spPr/>
      <dgm:t>
        <a:bodyPr/>
        <a:lstStyle/>
        <a:p>
          <a:endParaRPr lang="en-IN"/>
        </a:p>
      </dgm:t>
    </dgm:pt>
    <dgm:pt modelId="{E7319ED3-EA8D-4A2B-AAA2-7FF12FA94D80}" type="sibTrans" cxnId="{21AE269E-9978-4747-92F8-F9BFEBEF9E44}">
      <dgm:prSet/>
      <dgm:spPr/>
      <dgm:t>
        <a:bodyPr/>
        <a:lstStyle/>
        <a:p>
          <a:endParaRPr lang="en-IN"/>
        </a:p>
      </dgm:t>
    </dgm:pt>
    <dgm:pt modelId="{C5CF9555-6293-498D-9EF1-192DBCE8EF90}">
      <dgm:prSet phldrT="[Text]" custT="1"/>
      <dgm:spPr/>
      <dgm:t>
        <a:bodyPr/>
        <a:lstStyle/>
        <a:p>
          <a:r>
            <a:rPr lang="en-US" sz="1800" b="1" dirty="0" smtClean="0"/>
            <a:t>Chhattisgarh</a:t>
          </a:r>
          <a:endParaRPr lang="en-IN" sz="1800" b="1" dirty="0"/>
        </a:p>
      </dgm:t>
    </dgm:pt>
    <dgm:pt modelId="{4B4D07C8-B1AC-4704-A397-23496DD85955}" type="parTrans" cxnId="{4D4529DC-F77B-4CF8-9B2B-28B65A50B92A}">
      <dgm:prSet/>
      <dgm:spPr/>
      <dgm:t>
        <a:bodyPr/>
        <a:lstStyle/>
        <a:p>
          <a:endParaRPr lang="en-IN"/>
        </a:p>
      </dgm:t>
    </dgm:pt>
    <dgm:pt modelId="{73CF7B63-ADDD-42E6-BC01-82D5FEBC24B2}" type="sibTrans" cxnId="{4D4529DC-F77B-4CF8-9B2B-28B65A50B92A}">
      <dgm:prSet/>
      <dgm:spPr/>
      <dgm:t>
        <a:bodyPr/>
        <a:lstStyle/>
        <a:p>
          <a:endParaRPr lang="en-IN"/>
        </a:p>
      </dgm:t>
    </dgm:pt>
    <dgm:pt modelId="{AB6F9307-90BA-4710-99C9-B59020B4E1FF}">
      <dgm:prSet phldrT="[Text]" custT="1"/>
      <dgm:spPr/>
      <dgm:t>
        <a:bodyPr/>
        <a:lstStyle/>
        <a:p>
          <a:r>
            <a:rPr lang="en-US" sz="1800" b="1" dirty="0" smtClean="0"/>
            <a:t>Haryana</a:t>
          </a:r>
          <a:endParaRPr lang="en-IN" sz="1800" b="1" dirty="0"/>
        </a:p>
      </dgm:t>
    </dgm:pt>
    <dgm:pt modelId="{B1CE6EDF-F8E5-4653-9BA2-7650CDC09C0A}" type="parTrans" cxnId="{1B4B7387-B6F2-4212-80D2-6540D76989E2}">
      <dgm:prSet/>
      <dgm:spPr/>
      <dgm:t>
        <a:bodyPr/>
        <a:lstStyle/>
        <a:p>
          <a:endParaRPr lang="en-IN"/>
        </a:p>
      </dgm:t>
    </dgm:pt>
    <dgm:pt modelId="{866F7692-28FB-44ED-A317-9AEDF7E19BAD}" type="sibTrans" cxnId="{1B4B7387-B6F2-4212-80D2-6540D76989E2}">
      <dgm:prSet/>
      <dgm:spPr/>
      <dgm:t>
        <a:bodyPr/>
        <a:lstStyle/>
        <a:p>
          <a:endParaRPr lang="en-IN"/>
        </a:p>
      </dgm:t>
    </dgm:pt>
    <dgm:pt modelId="{997A75C2-3BB8-4C8B-AEC5-C8EB3BF567F8}">
      <dgm:prSet phldrT="[Text]" custT="1"/>
      <dgm:spPr/>
      <dgm:t>
        <a:bodyPr/>
        <a:lstStyle/>
        <a:p>
          <a:r>
            <a:rPr lang="en-US" sz="1800" b="1" dirty="0" err="1" smtClean="0"/>
            <a:t>Odisha</a:t>
          </a:r>
          <a:endParaRPr lang="en-IN" sz="1800" b="1" dirty="0"/>
        </a:p>
      </dgm:t>
    </dgm:pt>
    <dgm:pt modelId="{B49455D2-F27B-4C77-9BDF-7D65CDC5B8E2}" type="parTrans" cxnId="{AB0A98BD-2E9D-4768-A9F7-5E3C9A7174B7}">
      <dgm:prSet/>
      <dgm:spPr/>
      <dgm:t>
        <a:bodyPr/>
        <a:lstStyle/>
        <a:p>
          <a:endParaRPr lang="en-IN"/>
        </a:p>
      </dgm:t>
    </dgm:pt>
    <dgm:pt modelId="{410CA867-B834-45DF-9052-2963F8709F38}" type="sibTrans" cxnId="{AB0A98BD-2E9D-4768-A9F7-5E3C9A7174B7}">
      <dgm:prSet/>
      <dgm:spPr/>
      <dgm:t>
        <a:bodyPr/>
        <a:lstStyle/>
        <a:p>
          <a:endParaRPr lang="en-IN"/>
        </a:p>
      </dgm:t>
    </dgm:pt>
    <dgm:pt modelId="{E2E72BE5-4410-4267-BBB2-E8AD96B5265F}">
      <dgm:prSet phldrT="[Text]" custT="1"/>
      <dgm:spPr/>
      <dgm:t>
        <a:bodyPr/>
        <a:lstStyle/>
        <a:p>
          <a:r>
            <a:rPr lang="en-US" sz="1800" b="1" dirty="0" smtClean="0"/>
            <a:t>Maharashtra</a:t>
          </a:r>
          <a:endParaRPr lang="en-IN" sz="1800" b="1" dirty="0"/>
        </a:p>
      </dgm:t>
    </dgm:pt>
    <dgm:pt modelId="{6CAEB3F9-ED21-4D72-83C9-D329EFBED4D8}" type="parTrans" cxnId="{A5935847-5AC1-44EB-B5E4-21DD8689B65A}">
      <dgm:prSet/>
      <dgm:spPr/>
      <dgm:t>
        <a:bodyPr/>
        <a:lstStyle/>
        <a:p>
          <a:endParaRPr lang="en-IN"/>
        </a:p>
      </dgm:t>
    </dgm:pt>
    <dgm:pt modelId="{3DFB087A-39C0-43F7-B801-CDB5CD77D6B7}" type="sibTrans" cxnId="{A5935847-5AC1-44EB-B5E4-21DD8689B65A}">
      <dgm:prSet/>
      <dgm:spPr/>
      <dgm:t>
        <a:bodyPr/>
        <a:lstStyle/>
        <a:p>
          <a:endParaRPr lang="en-IN"/>
        </a:p>
      </dgm:t>
    </dgm:pt>
    <dgm:pt modelId="{5060243A-D616-4AD2-8462-E7D29A7DC854}" type="pres">
      <dgm:prSet presAssocID="{226A6CF1-51A1-4F64-A6B3-6E49162346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B470A51-5579-4FA8-A110-B5A4F748DEDF}" type="pres">
      <dgm:prSet presAssocID="{B562B0AD-5242-4DEB-965E-9E1FEA0158AB}" presName="parentLin" presStyleCnt="0"/>
      <dgm:spPr/>
    </dgm:pt>
    <dgm:pt modelId="{62F320E7-C2A0-47E6-B496-DD8CBE4FF3AB}" type="pres">
      <dgm:prSet presAssocID="{B562B0AD-5242-4DEB-965E-9E1FEA0158AB}" presName="parentLeftMargin" presStyleLbl="node1" presStyleIdx="0" presStyleCnt="8"/>
      <dgm:spPr/>
      <dgm:t>
        <a:bodyPr/>
        <a:lstStyle/>
        <a:p>
          <a:endParaRPr lang="en-IN"/>
        </a:p>
      </dgm:t>
    </dgm:pt>
    <dgm:pt modelId="{0AD95439-18FA-45D6-A1E9-588124562797}" type="pres">
      <dgm:prSet presAssocID="{B562B0AD-5242-4DEB-965E-9E1FEA0158A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CA701A-467C-4125-B89A-865CEC3F8A39}" type="pres">
      <dgm:prSet presAssocID="{B562B0AD-5242-4DEB-965E-9E1FEA0158AB}" presName="negativeSpace" presStyleCnt="0"/>
      <dgm:spPr/>
    </dgm:pt>
    <dgm:pt modelId="{4873E664-7105-4673-9821-724C484E10AB}" type="pres">
      <dgm:prSet presAssocID="{B562B0AD-5242-4DEB-965E-9E1FEA0158AB}" presName="childText" presStyleLbl="conFgAcc1" presStyleIdx="0" presStyleCnt="8">
        <dgm:presLayoutVars>
          <dgm:bulletEnabled val="1"/>
        </dgm:presLayoutVars>
      </dgm:prSet>
      <dgm:spPr/>
    </dgm:pt>
    <dgm:pt modelId="{63EFE0D7-EBC1-4509-A203-FA5753A8E65E}" type="pres">
      <dgm:prSet presAssocID="{683BB115-0B1E-4BD0-9EA6-C09E3F516565}" presName="spaceBetweenRectangles" presStyleCnt="0"/>
      <dgm:spPr/>
    </dgm:pt>
    <dgm:pt modelId="{0BB01EE1-A44C-45E5-873A-90B3A77703E8}" type="pres">
      <dgm:prSet presAssocID="{CBDF0A25-871C-421E-A333-AE9762990960}" presName="parentLin" presStyleCnt="0"/>
      <dgm:spPr/>
    </dgm:pt>
    <dgm:pt modelId="{F20E2275-4EA5-4BF0-82DD-9CA158917570}" type="pres">
      <dgm:prSet presAssocID="{CBDF0A25-871C-421E-A333-AE9762990960}" presName="parentLeftMargin" presStyleLbl="node1" presStyleIdx="0" presStyleCnt="8"/>
      <dgm:spPr/>
      <dgm:t>
        <a:bodyPr/>
        <a:lstStyle/>
        <a:p>
          <a:endParaRPr lang="en-IN"/>
        </a:p>
      </dgm:t>
    </dgm:pt>
    <dgm:pt modelId="{3AF652BC-9D81-432C-A434-6455D0BEAC45}" type="pres">
      <dgm:prSet presAssocID="{CBDF0A25-871C-421E-A333-AE976299096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F2F3EF-E40A-4E7E-80E5-AECD26FEDEBE}" type="pres">
      <dgm:prSet presAssocID="{CBDF0A25-871C-421E-A333-AE9762990960}" presName="negativeSpace" presStyleCnt="0"/>
      <dgm:spPr/>
    </dgm:pt>
    <dgm:pt modelId="{C59508B7-947E-456C-BEC8-417EB0BA2277}" type="pres">
      <dgm:prSet presAssocID="{CBDF0A25-871C-421E-A333-AE9762990960}" presName="childText" presStyleLbl="conFgAcc1" presStyleIdx="1" presStyleCnt="8">
        <dgm:presLayoutVars>
          <dgm:bulletEnabled val="1"/>
        </dgm:presLayoutVars>
      </dgm:prSet>
      <dgm:spPr/>
    </dgm:pt>
    <dgm:pt modelId="{3125E099-614E-485B-9CB3-E5F5942A4A21}" type="pres">
      <dgm:prSet presAssocID="{B8E0C8BE-145F-4D3B-889A-5AEB0727E699}" presName="spaceBetweenRectangles" presStyleCnt="0"/>
      <dgm:spPr/>
    </dgm:pt>
    <dgm:pt modelId="{B530A464-D0BE-4C02-9104-F078606595FF}" type="pres">
      <dgm:prSet presAssocID="{17DC68D9-7114-4130-900A-5102ABEA118A}" presName="parentLin" presStyleCnt="0"/>
      <dgm:spPr/>
    </dgm:pt>
    <dgm:pt modelId="{31C1CB54-1FE5-433E-A7FF-B3924F1008C4}" type="pres">
      <dgm:prSet presAssocID="{17DC68D9-7114-4130-900A-5102ABEA118A}" presName="parentLeftMargin" presStyleLbl="node1" presStyleIdx="1" presStyleCnt="8"/>
      <dgm:spPr/>
      <dgm:t>
        <a:bodyPr/>
        <a:lstStyle/>
        <a:p>
          <a:endParaRPr lang="en-IN"/>
        </a:p>
      </dgm:t>
    </dgm:pt>
    <dgm:pt modelId="{60F5EEB9-D9BA-40B2-8EF9-4719E3107836}" type="pres">
      <dgm:prSet presAssocID="{17DC68D9-7114-4130-900A-5102ABEA118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C6C031-41D7-4E3F-8AA3-F1CAFBDEFF2A}" type="pres">
      <dgm:prSet presAssocID="{17DC68D9-7114-4130-900A-5102ABEA118A}" presName="negativeSpace" presStyleCnt="0"/>
      <dgm:spPr/>
    </dgm:pt>
    <dgm:pt modelId="{706CFFD5-8481-4E83-A616-48FEE59C29BC}" type="pres">
      <dgm:prSet presAssocID="{17DC68D9-7114-4130-900A-5102ABEA118A}" presName="childText" presStyleLbl="conFgAcc1" presStyleIdx="2" presStyleCnt="8">
        <dgm:presLayoutVars>
          <dgm:bulletEnabled val="1"/>
        </dgm:presLayoutVars>
      </dgm:prSet>
      <dgm:spPr/>
    </dgm:pt>
    <dgm:pt modelId="{CF6383E0-FB10-4DE5-BC7D-4C05CD66DC7F}" type="pres">
      <dgm:prSet presAssocID="{6D3E813D-CAA9-42EB-AF59-59E2E201E3AA}" presName="spaceBetweenRectangles" presStyleCnt="0"/>
      <dgm:spPr/>
    </dgm:pt>
    <dgm:pt modelId="{BD8DB984-454A-4996-A50D-A8F658E54FDD}" type="pres">
      <dgm:prSet presAssocID="{71EBD447-4142-4937-B9C2-9859D6E76DAC}" presName="parentLin" presStyleCnt="0"/>
      <dgm:spPr/>
    </dgm:pt>
    <dgm:pt modelId="{E2BC3A21-CE9A-48A6-AF57-812A4E70DBD9}" type="pres">
      <dgm:prSet presAssocID="{71EBD447-4142-4937-B9C2-9859D6E76DAC}" presName="parentLeftMargin" presStyleLbl="node1" presStyleIdx="2" presStyleCnt="8"/>
      <dgm:spPr/>
      <dgm:t>
        <a:bodyPr/>
        <a:lstStyle/>
        <a:p>
          <a:endParaRPr lang="en-IN"/>
        </a:p>
      </dgm:t>
    </dgm:pt>
    <dgm:pt modelId="{25D20B33-478C-49BC-A175-DC96E5C9DEB0}" type="pres">
      <dgm:prSet presAssocID="{71EBD447-4142-4937-B9C2-9859D6E76DAC}" presName="parentText" presStyleLbl="node1" presStyleIdx="3" presStyleCnt="8" custLinFactNeighborX="-7407" custLinFactNeighborY="827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794A43-7BC7-4A0F-AF3C-54F696AC7E4B}" type="pres">
      <dgm:prSet presAssocID="{71EBD447-4142-4937-B9C2-9859D6E76DAC}" presName="negativeSpace" presStyleCnt="0"/>
      <dgm:spPr/>
    </dgm:pt>
    <dgm:pt modelId="{6C55B56D-669A-48A7-88A2-EF40C1AB4C28}" type="pres">
      <dgm:prSet presAssocID="{71EBD447-4142-4937-B9C2-9859D6E76DAC}" presName="childText" presStyleLbl="conFgAcc1" presStyleIdx="3" presStyleCnt="8">
        <dgm:presLayoutVars>
          <dgm:bulletEnabled val="1"/>
        </dgm:presLayoutVars>
      </dgm:prSet>
      <dgm:spPr/>
    </dgm:pt>
    <dgm:pt modelId="{F3833505-1A83-4E7F-951A-3E1F1259EC60}" type="pres">
      <dgm:prSet presAssocID="{E7319ED3-EA8D-4A2B-AAA2-7FF12FA94D80}" presName="spaceBetweenRectangles" presStyleCnt="0"/>
      <dgm:spPr/>
    </dgm:pt>
    <dgm:pt modelId="{139C8B79-7870-4C92-92AF-895A3EE697D2}" type="pres">
      <dgm:prSet presAssocID="{C5CF9555-6293-498D-9EF1-192DBCE8EF90}" presName="parentLin" presStyleCnt="0"/>
      <dgm:spPr/>
    </dgm:pt>
    <dgm:pt modelId="{3AC49A1A-4071-476D-8E67-366491CFB284}" type="pres">
      <dgm:prSet presAssocID="{C5CF9555-6293-498D-9EF1-192DBCE8EF90}" presName="parentLeftMargin" presStyleLbl="node1" presStyleIdx="3" presStyleCnt="8"/>
      <dgm:spPr/>
      <dgm:t>
        <a:bodyPr/>
        <a:lstStyle/>
        <a:p>
          <a:endParaRPr lang="en-IN"/>
        </a:p>
      </dgm:t>
    </dgm:pt>
    <dgm:pt modelId="{98879FB9-D22B-4AA0-A78B-EE4DBA1FA179}" type="pres">
      <dgm:prSet presAssocID="{C5CF9555-6293-498D-9EF1-192DBCE8EF9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B9D675-C95C-4C9D-931C-7D0E16DD6F44}" type="pres">
      <dgm:prSet presAssocID="{C5CF9555-6293-498D-9EF1-192DBCE8EF90}" presName="negativeSpace" presStyleCnt="0"/>
      <dgm:spPr/>
    </dgm:pt>
    <dgm:pt modelId="{290D0DB1-B043-46B2-9D55-E7C6454EFA8A}" type="pres">
      <dgm:prSet presAssocID="{C5CF9555-6293-498D-9EF1-192DBCE8EF90}" presName="childText" presStyleLbl="conFgAcc1" presStyleIdx="4" presStyleCnt="8">
        <dgm:presLayoutVars>
          <dgm:bulletEnabled val="1"/>
        </dgm:presLayoutVars>
      </dgm:prSet>
      <dgm:spPr/>
    </dgm:pt>
    <dgm:pt modelId="{EA2F2EBA-1F3D-4433-9FD7-59D9EA5F5256}" type="pres">
      <dgm:prSet presAssocID="{73CF7B63-ADDD-42E6-BC01-82D5FEBC24B2}" presName="spaceBetweenRectangles" presStyleCnt="0"/>
      <dgm:spPr/>
    </dgm:pt>
    <dgm:pt modelId="{9C5FD890-7A83-4B3F-865A-A707860480FC}" type="pres">
      <dgm:prSet presAssocID="{AB6F9307-90BA-4710-99C9-B59020B4E1FF}" presName="parentLin" presStyleCnt="0"/>
      <dgm:spPr/>
    </dgm:pt>
    <dgm:pt modelId="{C2B2F26C-C3E0-4C2E-B137-C866E2E91861}" type="pres">
      <dgm:prSet presAssocID="{AB6F9307-90BA-4710-99C9-B59020B4E1FF}" presName="parentLeftMargin" presStyleLbl="node1" presStyleIdx="4" presStyleCnt="8"/>
      <dgm:spPr/>
      <dgm:t>
        <a:bodyPr/>
        <a:lstStyle/>
        <a:p>
          <a:endParaRPr lang="en-IN"/>
        </a:p>
      </dgm:t>
    </dgm:pt>
    <dgm:pt modelId="{C4BED7F3-1B06-4B02-A94F-1D4DF0D47315}" type="pres">
      <dgm:prSet presAssocID="{AB6F9307-90BA-4710-99C9-B59020B4E1F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0256C0-E197-47D9-B3EF-C63850183F82}" type="pres">
      <dgm:prSet presAssocID="{AB6F9307-90BA-4710-99C9-B59020B4E1FF}" presName="negativeSpace" presStyleCnt="0"/>
      <dgm:spPr/>
    </dgm:pt>
    <dgm:pt modelId="{7A3BAEAD-F509-41DA-BB4E-49678A053863}" type="pres">
      <dgm:prSet presAssocID="{AB6F9307-90BA-4710-99C9-B59020B4E1FF}" presName="childText" presStyleLbl="conFgAcc1" presStyleIdx="5" presStyleCnt="8">
        <dgm:presLayoutVars>
          <dgm:bulletEnabled val="1"/>
        </dgm:presLayoutVars>
      </dgm:prSet>
      <dgm:spPr/>
    </dgm:pt>
    <dgm:pt modelId="{DC90719A-10CE-4755-93BE-CF541FD83A9D}" type="pres">
      <dgm:prSet presAssocID="{866F7692-28FB-44ED-A317-9AEDF7E19BAD}" presName="spaceBetweenRectangles" presStyleCnt="0"/>
      <dgm:spPr/>
    </dgm:pt>
    <dgm:pt modelId="{9E488A71-FC37-46EE-8743-1FDFC2D3D6C6}" type="pres">
      <dgm:prSet presAssocID="{997A75C2-3BB8-4C8B-AEC5-C8EB3BF567F8}" presName="parentLin" presStyleCnt="0"/>
      <dgm:spPr/>
    </dgm:pt>
    <dgm:pt modelId="{AE7A7F53-5B01-40C2-8E98-D3997F809FFD}" type="pres">
      <dgm:prSet presAssocID="{997A75C2-3BB8-4C8B-AEC5-C8EB3BF567F8}" presName="parentLeftMargin" presStyleLbl="node1" presStyleIdx="5" presStyleCnt="8"/>
      <dgm:spPr/>
      <dgm:t>
        <a:bodyPr/>
        <a:lstStyle/>
        <a:p>
          <a:endParaRPr lang="en-IN"/>
        </a:p>
      </dgm:t>
    </dgm:pt>
    <dgm:pt modelId="{6522CF2B-4B5C-4FF6-A205-74D8E342C828}" type="pres">
      <dgm:prSet presAssocID="{997A75C2-3BB8-4C8B-AEC5-C8EB3BF567F8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B2A7EE-DEDF-4BB9-B4E1-B4A82A0370F4}" type="pres">
      <dgm:prSet presAssocID="{997A75C2-3BB8-4C8B-AEC5-C8EB3BF567F8}" presName="negativeSpace" presStyleCnt="0"/>
      <dgm:spPr/>
    </dgm:pt>
    <dgm:pt modelId="{C7639FA1-6F4A-42AB-915F-5651C0DEE62D}" type="pres">
      <dgm:prSet presAssocID="{997A75C2-3BB8-4C8B-AEC5-C8EB3BF567F8}" presName="childText" presStyleLbl="conFgAcc1" presStyleIdx="6" presStyleCnt="8">
        <dgm:presLayoutVars>
          <dgm:bulletEnabled val="1"/>
        </dgm:presLayoutVars>
      </dgm:prSet>
      <dgm:spPr/>
    </dgm:pt>
    <dgm:pt modelId="{7F6A2903-BF19-4221-B67B-F79A2E4BB991}" type="pres">
      <dgm:prSet presAssocID="{410CA867-B834-45DF-9052-2963F8709F38}" presName="spaceBetweenRectangles" presStyleCnt="0"/>
      <dgm:spPr/>
    </dgm:pt>
    <dgm:pt modelId="{A2B70AEE-8ADC-4D78-9AD1-B209660E4A5C}" type="pres">
      <dgm:prSet presAssocID="{E2E72BE5-4410-4267-BBB2-E8AD96B5265F}" presName="parentLin" presStyleCnt="0"/>
      <dgm:spPr/>
    </dgm:pt>
    <dgm:pt modelId="{167E6BBC-44C1-4988-B8C7-DEFE786A80C6}" type="pres">
      <dgm:prSet presAssocID="{E2E72BE5-4410-4267-BBB2-E8AD96B5265F}" presName="parentLeftMargin" presStyleLbl="node1" presStyleIdx="6" presStyleCnt="8"/>
      <dgm:spPr/>
      <dgm:t>
        <a:bodyPr/>
        <a:lstStyle/>
        <a:p>
          <a:endParaRPr lang="en-IN"/>
        </a:p>
      </dgm:t>
    </dgm:pt>
    <dgm:pt modelId="{277F506A-35B6-4672-9C26-706E84159C00}" type="pres">
      <dgm:prSet presAssocID="{E2E72BE5-4410-4267-BBB2-E8AD96B5265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CDC6C0-6339-4EBD-8D62-B28BD4474174}" type="pres">
      <dgm:prSet presAssocID="{E2E72BE5-4410-4267-BBB2-E8AD96B5265F}" presName="negativeSpace" presStyleCnt="0"/>
      <dgm:spPr/>
    </dgm:pt>
    <dgm:pt modelId="{B393A63D-7F0F-4DD5-997D-AC39002657B4}" type="pres">
      <dgm:prSet presAssocID="{E2E72BE5-4410-4267-BBB2-E8AD96B5265F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CF253BBF-ABB3-4085-ACD4-35D9D57A3387}" srcId="{226A6CF1-51A1-4F64-A6B3-6E49162346C5}" destId="{CBDF0A25-871C-421E-A333-AE9762990960}" srcOrd="1" destOrd="0" parTransId="{4C2650D8-7A1A-4E71-8BA0-076A16ACCC94}" sibTransId="{B8E0C8BE-145F-4D3B-889A-5AEB0727E699}"/>
    <dgm:cxn modelId="{D08284A4-BB5B-432D-BCF3-142BA0F53F74}" type="presOf" srcId="{CBDF0A25-871C-421E-A333-AE9762990960}" destId="{F20E2275-4EA5-4BF0-82DD-9CA158917570}" srcOrd="0" destOrd="0" presId="urn:microsoft.com/office/officeart/2005/8/layout/list1"/>
    <dgm:cxn modelId="{BC650EC2-E725-4F24-9338-62823D86867C}" type="presOf" srcId="{C5CF9555-6293-498D-9EF1-192DBCE8EF90}" destId="{98879FB9-D22B-4AA0-A78B-EE4DBA1FA179}" srcOrd="1" destOrd="0" presId="urn:microsoft.com/office/officeart/2005/8/layout/list1"/>
    <dgm:cxn modelId="{4B810222-FDFF-442E-BD34-F8ADFBA68BF1}" type="presOf" srcId="{17DC68D9-7114-4130-900A-5102ABEA118A}" destId="{31C1CB54-1FE5-433E-A7FF-B3924F1008C4}" srcOrd="0" destOrd="0" presId="urn:microsoft.com/office/officeart/2005/8/layout/list1"/>
    <dgm:cxn modelId="{31B596CE-4146-4AEC-9561-97F8AB899124}" type="presOf" srcId="{AB6F9307-90BA-4710-99C9-B59020B4E1FF}" destId="{C2B2F26C-C3E0-4C2E-B137-C866E2E91861}" srcOrd="0" destOrd="0" presId="urn:microsoft.com/office/officeart/2005/8/layout/list1"/>
    <dgm:cxn modelId="{ABD00A81-6B48-477C-96B8-E9835484B392}" srcId="{226A6CF1-51A1-4F64-A6B3-6E49162346C5}" destId="{B562B0AD-5242-4DEB-965E-9E1FEA0158AB}" srcOrd="0" destOrd="0" parTransId="{33830D4D-D5F9-409C-B5FE-000B432ACA23}" sibTransId="{683BB115-0B1E-4BD0-9EA6-C09E3F516565}"/>
    <dgm:cxn modelId="{DFBC4065-8831-4B81-AC73-99602D2E4149}" type="presOf" srcId="{997A75C2-3BB8-4C8B-AEC5-C8EB3BF567F8}" destId="{6522CF2B-4B5C-4FF6-A205-74D8E342C828}" srcOrd="1" destOrd="0" presId="urn:microsoft.com/office/officeart/2005/8/layout/list1"/>
    <dgm:cxn modelId="{CF18F1B7-7AFA-4E0C-BEFE-F5B1FF47DC3F}" type="presOf" srcId="{997A75C2-3BB8-4C8B-AEC5-C8EB3BF567F8}" destId="{AE7A7F53-5B01-40C2-8E98-D3997F809FFD}" srcOrd="0" destOrd="0" presId="urn:microsoft.com/office/officeart/2005/8/layout/list1"/>
    <dgm:cxn modelId="{264BFA0D-97A8-4311-BD2E-A3A9AE4921D8}" type="presOf" srcId="{AB6F9307-90BA-4710-99C9-B59020B4E1FF}" destId="{C4BED7F3-1B06-4B02-A94F-1D4DF0D47315}" srcOrd="1" destOrd="0" presId="urn:microsoft.com/office/officeart/2005/8/layout/list1"/>
    <dgm:cxn modelId="{4D4529DC-F77B-4CF8-9B2B-28B65A50B92A}" srcId="{226A6CF1-51A1-4F64-A6B3-6E49162346C5}" destId="{C5CF9555-6293-498D-9EF1-192DBCE8EF90}" srcOrd="4" destOrd="0" parTransId="{4B4D07C8-B1AC-4704-A397-23496DD85955}" sibTransId="{73CF7B63-ADDD-42E6-BC01-82D5FEBC24B2}"/>
    <dgm:cxn modelId="{1B4B7387-B6F2-4212-80D2-6540D76989E2}" srcId="{226A6CF1-51A1-4F64-A6B3-6E49162346C5}" destId="{AB6F9307-90BA-4710-99C9-B59020B4E1FF}" srcOrd="5" destOrd="0" parTransId="{B1CE6EDF-F8E5-4653-9BA2-7650CDC09C0A}" sibTransId="{866F7692-28FB-44ED-A317-9AEDF7E19BAD}"/>
    <dgm:cxn modelId="{91197130-C719-45B6-930B-87C39DC7E784}" type="presOf" srcId="{B562B0AD-5242-4DEB-965E-9E1FEA0158AB}" destId="{62F320E7-C2A0-47E6-B496-DD8CBE4FF3AB}" srcOrd="0" destOrd="0" presId="urn:microsoft.com/office/officeart/2005/8/layout/list1"/>
    <dgm:cxn modelId="{AB0A98BD-2E9D-4768-A9F7-5E3C9A7174B7}" srcId="{226A6CF1-51A1-4F64-A6B3-6E49162346C5}" destId="{997A75C2-3BB8-4C8B-AEC5-C8EB3BF567F8}" srcOrd="6" destOrd="0" parTransId="{B49455D2-F27B-4C77-9BDF-7D65CDC5B8E2}" sibTransId="{410CA867-B834-45DF-9052-2963F8709F38}"/>
    <dgm:cxn modelId="{21AE269E-9978-4747-92F8-F9BFEBEF9E44}" srcId="{226A6CF1-51A1-4F64-A6B3-6E49162346C5}" destId="{71EBD447-4142-4937-B9C2-9859D6E76DAC}" srcOrd="3" destOrd="0" parTransId="{89B6832E-F2C1-4162-BD13-20D10EB9009E}" sibTransId="{E7319ED3-EA8D-4A2B-AAA2-7FF12FA94D80}"/>
    <dgm:cxn modelId="{4E4BF983-D3E7-4306-B6AD-C873815B44DA}" type="presOf" srcId="{CBDF0A25-871C-421E-A333-AE9762990960}" destId="{3AF652BC-9D81-432C-A434-6455D0BEAC45}" srcOrd="1" destOrd="0" presId="urn:microsoft.com/office/officeart/2005/8/layout/list1"/>
    <dgm:cxn modelId="{B08DD507-5F22-4F9A-8C62-CC1F6F06B141}" type="presOf" srcId="{E2E72BE5-4410-4267-BBB2-E8AD96B5265F}" destId="{277F506A-35B6-4672-9C26-706E84159C00}" srcOrd="1" destOrd="0" presId="urn:microsoft.com/office/officeart/2005/8/layout/list1"/>
    <dgm:cxn modelId="{38C710AF-4D2C-4775-AAA2-C62AF9C3A434}" type="presOf" srcId="{71EBD447-4142-4937-B9C2-9859D6E76DAC}" destId="{E2BC3A21-CE9A-48A6-AF57-812A4E70DBD9}" srcOrd="0" destOrd="0" presId="urn:microsoft.com/office/officeart/2005/8/layout/list1"/>
    <dgm:cxn modelId="{4A365F50-91AC-40B5-8609-0AA450837C48}" type="presOf" srcId="{71EBD447-4142-4937-B9C2-9859D6E76DAC}" destId="{25D20B33-478C-49BC-A175-DC96E5C9DEB0}" srcOrd="1" destOrd="0" presId="urn:microsoft.com/office/officeart/2005/8/layout/list1"/>
    <dgm:cxn modelId="{A5935847-5AC1-44EB-B5E4-21DD8689B65A}" srcId="{226A6CF1-51A1-4F64-A6B3-6E49162346C5}" destId="{E2E72BE5-4410-4267-BBB2-E8AD96B5265F}" srcOrd="7" destOrd="0" parTransId="{6CAEB3F9-ED21-4D72-83C9-D329EFBED4D8}" sibTransId="{3DFB087A-39C0-43F7-B801-CDB5CD77D6B7}"/>
    <dgm:cxn modelId="{8ED29BE0-567E-442D-9B5F-A512FC4E9CB2}" type="presOf" srcId="{C5CF9555-6293-498D-9EF1-192DBCE8EF90}" destId="{3AC49A1A-4071-476D-8E67-366491CFB284}" srcOrd="0" destOrd="0" presId="urn:microsoft.com/office/officeart/2005/8/layout/list1"/>
    <dgm:cxn modelId="{82966009-D0E9-4AF4-8F7B-5E70CE291BD4}" type="presOf" srcId="{226A6CF1-51A1-4F64-A6B3-6E49162346C5}" destId="{5060243A-D616-4AD2-8462-E7D29A7DC854}" srcOrd="0" destOrd="0" presId="urn:microsoft.com/office/officeart/2005/8/layout/list1"/>
    <dgm:cxn modelId="{8CA21DFE-FAF4-483D-9C2F-CB2D3F828E0D}" srcId="{226A6CF1-51A1-4F64-A6B3-6E49162346C5}" destId="{17DC68D9-7114-4130-900A-5102ABEA118A}" srcOrd="2" destOrd="0" parTransId="{2D960672-B3D3-4411-A7EA-54D22A975EA6}" sibTransId="{6D3E813D-CAA9-42EB-AF59-59E2E201E3AA}"/>
    <dgm:cxn modelId="{4EDB65C5-A7DD-4E9E-8C43-07FCEDDB73E3}" type="presOf" srcId="{17DC68D9-7114-4130-900A-5102ABEA118A}" destId="{60F5EEB9-D9BA-40B2-8EF9-4719E3107836}" srcOrd="1" destOrd="0" presId="urn:microsoft.com/office/officeart/2005/8/layout/list1"/>
    <dgm:cxn modelId="{8E1CA3DF-ACD0-4351-984B-3BB1F3E5929C}" type="presOf" srcId="{B562B0AD-5242-4DEB-965E-9E1FEA0158AB}" destId="{0AD95439-18FA-45D6-A1E9-588124562797}" srcOrd="1" destOrd="0" presId="urn:microsoft.com/office/officeart/2005/8/layout/list1"/>
    <dgm:cxn modelId="{4D68B4F0-887D-4871-A765-304B53606A8E}" type="presOf" srcId="{E2E72BE5-4410-4267-BBB2-E8AD96B5265F}" destId="{167E6BBC-44C1-4988-B8C7-DEFE786A80C6}" srcOrd="0" destOrd="0" presId="urn:microsoft.com/office/officeart/2005/8/layout/list1"/>
    <dgm:cxn modelId="{09822B13-0504-4B21-B62F-525E4D3BC0C9}" type="presParOf" srcId="{5060243A-D616-4AD2-8462-E7D29A7DC854}" destId="{3B470A51-5579-4FA8-A110-B5A4F748DEDF}" srcOrd="0" destOrd="0" presId="urn:microsoft.com/office/officeart/2005/8/layout/list1"/>
    <dgm:cxn modelId="{1DAB1B09-538C-4104-A0F0-D7B9C8483066}" type="presParOf" srcId="{3B470A51-5579-4FA8-A110-B5A4F748DEDF}" destId="{62F320E7-C2A0-47E6-B496-DD8CBE4FF3AB}" srcOrd="0" destOrd="0" presId="urn:microsoft.com/office/officeart/2005/8/layout/list1"/>
    <dgm:cxn modelId="{633CEDBF-6736-47B4-9AE8-27F9AB8CD99C}" type="presParOf" srcId="{3B470A51-5579-4FA8-A110-B5A4F748DEDF}" destId="{0AD95439-18FA-45D6-A1E9-588124562797}" srcOrd="1" destOrd="0" presId="urn:microsoft.com/office/officeart/2005/8/layout/list1"/>
    <dgm:cxn modelId="{38C573E5-63C5-4315-8114-CECF8902EF22}" type="presParOf" srcId="{5060243A-D616-4AD2-8462-E7D29A7DC854}" destId="{B6CA701A-467C-4125-B89A-865CEC3F8A39}" srcOrd="1" destOrd="0" presId="urn:microsoft.com/office/officeart/2005/8/layout/list1"/>
    <dgm:cxn modelId="{D5DFBDC3-F743-4DB9-B0CC-167587A6C6AA}" type="presParOf" srcId="{5060243A-D616-4AD2-8462-E7D29A7DC854}" destId="{4873E664-7105-4673-9821-724C484E10AB}" srcOrd="2" destOrd="0" presId="urn:microsoft.com/office/officeart/2005/8/layout/list1"/>
    <dgm:cxn modelId="{DD5C4917-78EA-4EBD-BB6A-96A6EFC887AD}" type="presParOf" srcId="{5060243A-D616-4AD2-8462-E7D29A7DC854}" destId="{63EFE0D7-EBC1-4509-A203-FA5753A8E65E}" srcOrd="3" destOrd="0" presId="urn:microsoft.com/office/officeart/2005/8/layout/list1"/>
    <dgm:cxn modelId="{98572FC1-1290-43D1-836E-139545FBF548}" type="presParOf" srcId="{5060243A-D616-4AD2-8462-E7D29A7DC854}" destId="{0BB01EE1-A44C-45E5-873A-90B3A77703E8}" srcOrd="4" destOrd="0" presId="urn:microsoft.com/office/officeart/2005/8/layout/list1"/>
    <dgm:cxn modelId="{C4F432A8-3CE2-40DF-9EE6-820E0FD1C49E}" type="presParOf" srcId="{0BB01EE1-A44C-45E5-873A-90B3A77703E8}" destId="{F20E2275-4EA5-4BF0-82DD-9CA158917570}" srcOrd="0" destOrd="0" presId="urn:microsoft.com/office/officeart/2005/8/layout/list1"/>
    <dgm:cxn modelId="{4A96D50B-FF62-4D35-A64E-F5ECA28E5E2A}" type="presParOf" srcId="{0BB01EE1-A44C-45E5-873A-90B3A77703E8}" destId="{3AF652BC-9D81-432C-A434-6455D0BEAC45}" srcOrd="1" destOrd="0" presId="urn:microsoft.com/office/officeart/2005/8/layout/list1"/>
    <dgm:cxn modelId="{DD97E8B1-CECB-4F62-84B9-4BCF37024117}" type="presParOf" srcId="{5060243A-D616-4AD2-8462-E7D29A7DC854}" destId="{ACF2F3EF-E40A-4E7E-80E5-AECD26FEDEBE}" srcOrd="5" destOrd="0" presId="urn:microsoft.com/office/officeart/2005/8/layout/list1"/>
    <dgm:cxn modelId="{81B9723F-A021-4C6D-B02E-264575802D4A}" type="presParOf" srcId="{5060243A-D616-4AD2-8462-E7D29A7DC854}" destId="{C59508B7-947E-456C-BEC8-417EB0BA2277}" srcOrd="6" destOrd="0" presId="urn:microsoft.com/office/officeart/2005/8/layout/list1"/>
    <dgm:cxn modelId="{C9ACCC51-EE8D-46BD-83FD-09F760251F70}" type="presParOf" srcId="{5060243A-D616-4AD2-8462-E7D29A7DC854}" destId="{3125E099-614E-485B-9CB3-E5F5942A4A21}" srcOrd="7" destOrd="0" presId="urn:microsoft.com/office/officeart/2005/8/layout/list1"/>
    <dgm:cxn modelId="{11CEE852-A864-4C29-9976-A129BD3C9E9C}" type="presParOf" srcId="{5060243A-D616-4AD2-8462-E7D29A7DC854}" destId="{B530A464-D0BE-4C02-9104-F078606595FF}" srcOrd="8" destOrd="0" presId="urn:microsoft.com/office/officeart/2005/8/layout/list1"/>
    <dgm:cxn modelId="{7CA55CBA-7065-46D7-9146-29E42BB8E5BC}" type="presParOf" srcId="{B530A464-D0BE-4C02-9104-F078606595FF}" destId="{31C1CB54-1FE5-433E-A7FF-B3924F1008C4}" srcOrd="0" destOrd="0" presId="urn:microsoft.com/office/officeart/2005/8/layout/list1"/>
    <dgm:cxn modelId="{99C01C4D-DA19-4D53-AD15-1F91B4C200C8}" type="presParOf" srcId="{B530A464-D0BE-4C02-9104-F078606595FF}" destId="{60F5EEB9-D9BA-40B2-8EF9-4719E3107836}" srcOrd="1" destOrd="0" presId="urn:microsoft.com/office/officeart/2005/8/layout/list1"/>
    <dgm:cxn modelId="{F3A4FC77-A371-4458-9503-C5672BE9C27A}" type="presParOf" srcId="{5060243A-D616-4AD2-8462-E7D29A7DC854}" destId="{67C6C031-41D7-4E3F-8AA3-F1CAFBDEFF2A}" srcOrd="9" destOrd="0" presId="urn:microsoft.com/office/officeart/2005/8/layout/list1"/>
    <dgm:cxn modelId="{DEC88748-AB00-45CE-9F23-19E44FC3D62A}" type="presParOf" srcId="{5060243A-D616-4AD2-8462-E7D29A7DC854}" destId="{706CFFD5-8481-4E83-A616-48FEE59C29BC}" srcOrd="10" destOrd="0" presId="urn:microsoft.com/office/officeart/2005/8/layout/list1"/>
    <dgm:cxn modelId="{A53E52DE-7029-4A79-90E6-9B1492265A43}" type="presParOf" srcId="{5060243A-D616-4AD2-8462-E7D29A7DC854}" destId="{CF6383E0-FB10-4DE5-BC7D-4C05CD66DC7F}" srcOrd="11" destOrd="0" presId="urn:microsoft.com/office/officeart/2005/8/layout/list1"/>
    <dgm:cxn modelId="{A311994A-2111-4762-931B-F1373B21D21A}" type="presParOf" srcId="{5060243A-D616-4AD2-8462-E7D29A7DC854}" destId="{BD8DB984-454A-4996-A50D-A8F658E54FDD}" srcOrd="12" destOrd="0" presId="urn:microsoft.com/office/officeart/2005/8/layout/list1"/>
    <dgm:cxn modelId="{B73E7150-4F57-4CD7-906F-6D53D5047B5E}" type="presParOf" srcId="{BD8DB984-454A-4996-A50D-A8F658E54FDD}" destId="{E2BC3A21-CE9A-48A6-AF57-812A4E70DBD9}" srcOrd="0" destOrd="0" presId="urn:microsoft.com/office/officeart/2005/8/layout/list1"/>
    <dgm:cxn modelId="{6EA4D6A5-9DE3-4B79-9EA5-7428E9A66FA5}" type="presParOf" srcId="{BD8DB984-454A-4996-A50D-A8F658E54FDD}" destId="{25D20B33-478C-49BC-A175-DC96E5C9DEB0}" srcOrd="1" destOrd="0" presId="urn:microsoft.com/office/officeart/2005/8/layout/list1"/>
    <dgm:cxn modelId="{10093EE5-014C-45EE-A2E3-717318C0F370}" type="presParOf" srcId="{5060243A-D616-4AD2-8462-E7D29A7DC854}" destId="{E9794A43-7BC7-4A0F-AF3C-54F696AC7E4B}" srcOrd="13" destOrd="0" presId="urn:microsoft.com/office/officeart/2005/8/layout/list1"/>
    <dgm:cxn modelId="{A9D0EF46-169F-490B-9802-4C19EB5B620B}" type="presParOf" srcId="{5060243A-D616-4AD2-8462-E7D29A7DC854}" destId="{6C55B56D-669A-48A7-88A2-EF40C1AB4C28}" srcOrd="14" destOrd="0" presId="urn:microsoft.com/office/officeart/2005/8/layout/list1"/>
    <dgm:cxn modelId="{5D5B3FEA-4ADF-47A7-BC2E-79DBB6D125E6}" type="presParOf" srcId="{5060243A-D616-4AD2-8462-E7D29A7DC854}" destId="{F3833505-1A83-4E7F-951A-3E1F1259EC60}" srcOrd="15" destOrd="0" presId="urn:microsoft.com/office/officeart/2005/8/layout/list1"/>
    <dgm:cxn modelId="{F48AB196-CB80-495B-94E4-750D1AABAF62}" type="presParOf" srcId="{5060243A-D616-4AD2-8462-E7D29A7DC854}" destId="{139C8B79-7870-4C92-92AF-895A3EE697D2}" srcOrd="16" destOrd="0" presId="urn:microsoft.com/office/officeart/2005/8/layout/list1"/>
    <dgm:cxn modelId="{B4F3FFFF-81D0-4ADD-A90D-770069BE97BA}" type="presParOf" srcId="{139C8B79-7870-4C92-92AF-895A3EE697D2}" destId="{3AC49A1A-4071-476D-8E67-366491CFB284}" srcOrd="0" destOrd="0" presId="urn:microsoft.com/office/officeart/2005/8/layout/list1"/>
    <dgm:cxn modelId="{759DDC11-9765-4C01-A551-F442363D3DED}" type="presParOf" srcId="{139C8B79-7870-4C92-92AF-895A3EE697D2}" destId="{98879FB9-D22B-4AA0-A78B-EE4DBA1FA179}" srcOrd="1" destOrd="0" presId="urn:microsoft.com/office/officeart/2005/8/layout/list1"/>
    <dgm:cxn modelId="{359A9FC1-D459-4C44-9BF8-A72CBE22C917}" type="presParOf" srcId="{5060243A-D616-4AD2-8462-E7D29A7DC854}" destId="{BCB9D675-C95C-4C9D-931C-7D0E16DD6F44}" srcOrd="17" destOrd="0" presId="urn:microsoft.com/office/officeart/2005/8/layout/list1"/>
    <dgm:cxn modelId="{2D8F9634-FFC1-408C-9BF1-5148209F6735}" type="presParOf" srcId="{5060243A-D616-4AD2-8462-E7D29A7DC854}" destId="{290D0DB1-B043-46B2-9D55-E7C6454EFA8A}" srcOrd="18" destOrd="0" presId="urn:microsoft.com/office/officeart/2005/8/layout/list1"/>
    <dgm:cxn modelId="{AD8DC501-CA7F-4662-A193-1854DDE817C4}" type="presParOf" srcId="{5060243A-D616-4AD2-8462-E7D29A7DC854}" destId="{EA2F2EBA-1F3D-4433-9FD7-59D9EA5F5256}" srcOrd="19" destOrd="0" presId="urn:microsoft.com/office/officeart/2005/8/layout/list1"/>
    <dgm:cxn modelId="{18F25317-0843-4E9E-B874-790BD05248B5}" type="presParOf" srcId="{5060243A-D616-4AD2-8462-E7D29A7DC854}" destId="{9C5FD890-7A83-4B3F-865A-A707860480FC}" srcOrd="20" destOrd="0" presId="urn:microsoft.com/office/officeart/2005/8/layout/list1"/>
    <dgm:cxn modelId="{169BC1BB-8C02-4484-8E92-2DE2AD5787F7}" type="presParOf" srcId="{9C5FD890-7A83-4B3F-865A-A707860480FC}" destId="{C2B2F26C-C3E0-4C2E-B137-C866E2E91861}" srcOrd="0" destOrd="0" presId="urn:microsoft.com/office/officeart/2005/8/layout/list1"/>
    <dgm:cxn modelId="{C3F5F03D-DCD3-4041-B5CD-A0BC7EADDE91}" type="presParOf" srcId="{9C5FD890-7A83-4B3F-865A-A707860480FC}" destId="{C4BED7F3-1B06-4B02-A94F-1D4DF0D47315}" srcOrd="1" destOrd="0" presId="urn:microsoft.com/office/officeart/2005/8/layout/list1"/>
    <dgm:cxn modelId="{0EB4D8D4-7E35-4C59-BA8D-4D8F69496CD6}" type="presParOf" srcId="{5060243A-D616-4AD2-8462-E7D29A7DC854}" destId="{640256C0-E197-47D9-B3EF-C63850183F82}" srcOrd="21" destOrd="0" presId="urn:microsoft.com/office/officeart/2005/8/layout/list1"/>
    <dgm:cxn modelId="{535CB928-5DDD-4F26-BA8E-C5BD96A9CF4D}" type="presParOf" srcId="{5060243A-D616-4AD2-8462-E7D29A7DC854}" destId="{7A3BAEAD-F509-41DA-BB4E-49678A053863}" srcOrd="22" destOrd="0" presId="urn:microsoft.com/office/officeart/2005/8/layout/list1"/>
    <dgm:cxn modelId="{72FF0334-FC8F-47CC-AD49-E3EF3AE23B9B}" type="presParOf" srcId="{5060243A-D616-4AD2-8462-E7D29A7DC854}" destId="{DC90719A-10CE-4755-93BE-CF541FD83A9D}" srcOrd="23" destOrd="0" presId="urn:microsoft.com/office/officeart/2005/8/layout/list1"/>
    <dgm:cxn modelId="{61B385DF-0B52-4C12-89F7-2FE62C4B7FBA}" type="presParOf" srcId="{5060243A-D616-4AD2-8462-E7D29A7DC854}" destId="{9E488A71-FC37-46EE-8743-1FDFC2D3D6C6}" srcOrd="24" destOrd="0" presId="urn:microsoft.com/office/officeart/2005/8/layout/list1"/>
    <dgm:cxn modelId="{85387AD5-CA63-4748-8287-94EB27DB1990}" type="presParOf" srcId="{9E488A71-FC37-46EE-8743-1FDFC2D3D6C6}" destId="{AE7A7F53-5B01-40C2-8E98-D3997F809FFD}" srcOrd="0" destOrd="0" presId="urn:microsoft.com/office/officeart/2005/8/layout/list1"/>
    <dgm:cxn modelId="{E8A9DDDC-E24B-4381-BA01-17709ABC0791}" type="presParOf" srcId="{9E488A71-FC37-46EE-8743-1FDFC2D3D6C6}" destId="{6522CF2B-4B5C-4FF6-A205-74D8E342C828}" srcOrd="1" destOrd="0" presId="urn:microsoft.com/office/officeart/2005/8/layout/list1"/>
    <dgm:cxn modelId="{0C0700BC-FE68-41E0-83C9-D42B2241B82B}" type="presParOf" srcId="{5060243A-D616-4AD2-8462-E7D29A7DC854}" destId="{5BB2A7EE-DEDF-4BB9-B4E1-B4A82A0370F4}" srcOrd="25" destOrd="0" presId="urn:microsoft.com/office/officeart/2005/8/layout/list1"/>
    <dgm:cxn modelId="{38C3EB5D-B93A-4DB1-BBF5-C2077997E5FE}" type="presParOf" srcId="{5060243A-D616-4AD2-8462-E7D29A7DC854}" destId="{C7639FA1-6F4A-42AB-915F-5651C0DEE62D}" srcOrd="26" destOrd="0" presId="urn:microsoft.com/office/officeart/2005/8/layout/list1"/>
    <dgm:cxn modelId="{695E23ED-AFAD-4F3D-931A-0ABC60A86D95}" type="presParOf" srcId="{5060243A-D616-4AD2-8462-E7D29A7DC854}" destId="{7F6A2903-BF19-4221-B67B-F79A2E4BB991}" srcOrd="27" destOrd="0" presId="urn:microsoft.com/office/officeart/2005/8/layout/list1"/>
    <dgm:cxn modelId="{D01012AA-467D-4D15-B115-F7766FEB3A12}" type="presParOf" srcId="{5060243A-D616-4AD2-8462-E7D29A7DC854}" destId="{A2B70AEE-8ADC-4D78-9AD1-B209660E4A5C}" srcOrd="28" destOrd="0" presId="urn:microsoft.com/office/officeart/2005/8/layout/list1"/>
    <dgm:cxn modelId="{1D159EDD-57FA-440C-9034-7508C3F93207}" type="presParOf" srcId="{A2B70AEE-8ADC-4D78-9AD1-B209660E4A5C}" destId="{167E6BBC-44C1-4988-B8C7-DEFE786A80C6}" srcOrd="0" destOrd="0" presId="urn:microsoft.com/office/officeart/2005/8/layout/list1"/>
    <dgm:cxn modelId="{FDD73D6E-D506-4AAD-9D77-986CBEC982BE}" type="presParOf" srcId="{A2B70AEE-8ADC-4D78-9AD1-B209660E4A5C}" destId="{277F506A-35B6-4672-9C26-706E84159C00}" srcOrd="1" destOrd="0" presId="urn:microsoft.com/office/officeart/2005/8/layout/list1"/>
    <dgm:cxn modelId="{1ED505A8-0F8D-4F30-904C-91DFF3495DE4}" type="presParOf" srcId="{5060243A-D616-4AD2-8462-E7D29A7DC854}" destId="{D8CDC6C0-6339-4EBD-8D62-B28BD4474174}" srcOrd="29" destOrd="0" presId="urn:microsoft.com/office/officeart/2005/8/layout/list1"/>
    <dgm:cxn modelId="{FE61BCDE-9514-4A73-8161-1697ABF52BD2}" type="presParOf" srcId="{5060243A-D616-4AD2-8462-E7D29A7DC854}" destId="{B393A63D-7F0F-4DD5-997D-AC39002657B4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dirty="0" smtClean="0"/>
            <a:t>The Mizoram Right to Public Services Act, 2015 hi Mizoram Legislative Assembly in </a:t>
          </a:r>
          <a:r>
            <a:rPr lang="en-US" sz="2400" b="1" dirty="0" err="1" smtClean="0"/>
            <a:t>tahrik</a:t>
          </a:r>
          <a:r>
            <a:rPr lang="en-US" sz="2400" b="1" dirty="0" smtClean="0"/>
            <a:t> </a:t>
          </a:r>
          <a:r>
            <a:rPr lang="en-US" sz="2400" b="1" dirty="0" err="1" smtClean="0"/>
            <a:t>ni</a:t>
          </a:r>
          <a:r>
            <a:rPr lang="en-US" sz="2400" b="1" dirty="0" smtClean="0"/>
            <a:t> 24.03.2015 khan </a:t>
          </a:r>
          <a:r>
            <a:rPr lang="en-US" sz="2400" b="1" dirty="0" err="1" smtClean="0"/>
            <a:t>lungrual</a:t>
          </a:r>
          <a:r>
            <a:rPr lang="en-US" sz="2400" b="1" dirty="0" smtClean="0"/>
            <a:t> </a:t>
          </a:r>
          <a:r>
            <a:rPr lang="en-US" sz="2400" b="1" dirty="0" err="1" smtClean="0"/>
            <a:t>takin</a:t>
          </a:r>
          <a:r>
            <a:rPr lang="en-US" sz="2400" b="1" dirty="0" smtClean="0"/>
            <a:t> an pass a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FDCA6253-8ADD-4653-BEA6-879581D48480}">
      <dgm:prSet custT="1"/>
      <dgm:spPr/>
      <dgm:t>
        <a:bodyPr/>
        <a:lstStyle/>
        <a:p>
          <a:pPr rtl="0"/>
          <a:r>
            <a:rPr lang="en-US" sz="2400" b="1" dirty="0" smtClean="0"/>
            <a:t>Mizoram </a:t>
          </a:r>
          <a:r>
            <a:rPr lang="en-US" sz="2400" b="1" dirty="0" err="1" smtClean="0"/>
            <a:t>Larsap</a:t>
          </a:r>
          <a:r>
            <a:rPr lang="en-US" sz="2400" b="1" dirty="0" smtClean="0"/>
            <a:t> (Governor) in </a:t>
          </a:r>
          <a:r>
            <a:rPr lang="en-US" sz="2400" b="1" dirty="0" err="1" smtClean="0"/>
            <a:t>tahrik</a:t>
          </a:r>
          <a:r>
            <a:rPr lang="en-US" sz="2400" b="1" dirty="0" smtClean="0"/>
            <a:t> </a:t>
          </a:r>
          <a:r>
            <a:rPr lang="en-US" sz="2400" b="1" dirty="0" err="1" smtClean="0"/>
            <a:t>ni</a:t>
          </a:r>
          <a:r>
            <a:rPr lang="en-US" sz="2400" b="1" dirty="0" smtClean="0"/>
            <a:t> 25.03.2015 khan a </a:t>
          </a:r>
          <a:r>
            <a:rPr lang="en-US" sz="2400" b="1" dirty="0" err="1" smtClean="0"/>
            <a:t>pawm</a:t>
          </a:r>
          <a:r>
            <a:rPr lang="en-US" sz="2400" b="1" dirty="0" smtClean="0"/>
            <a:t> a, Dan a lo </a:t>
          </a:r>
          <a:r>
            <a:rPr lang="en-US" sz="2400" b="1" dirty="0" err="1" smtClean="0"/>
            <a:t>ni</a:t>
          </a:r>
          <a:r>
            <a:rPr lang="en-US" sz="2400" b="1" dirty="0" smtClean="0"/>
            <a:t> </a:t>
          </a:r>
          <a:r>
            <a:rPr lang="en-US" sz="2400" b="1" dirty="0" err="1" smtClean="0"/>
            <a:t>ta</a:t>
          </a:r>
          <a:r>
            <a:rPr lang="en-US" sz="2400" b="1" dirty="0" smtClean="0"/>
            <a:t> </a:t>
          </a:r>
          <a:r>
            <a:rPr lang="en-US" sz="2400" b="1" dirty="0" err="1" smtClean="0"/>
            <a:t>chiah</a:t>
          </a:r>
          <a:r>
            <a:rPr lang="en-US" sz="2400" b="1" dirty="0" smtClean="0"/>
            <a:t>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348B5EB9-50C8-4FC9-ABDE-7AA6DFDFD331}" type="parTrans" cxnId="{B7EBE635-2D73-448D-B92D-18CA61FB650C}">
      <dgm:prSet/>
      <dgm:spPr/>
      <dgm:t>
        <a:bodyPr/>
        <a:lstStyle/>
        <a:p>
          <a:endParaRPr lang="en-IN"/>
        </a:p>
      </dgm:t>
    </dgm:pt>
    <dgm:pt modelId="{49D95B5F-77BE-4ADC-B9DF-A0A309F642D2}" type="sibTrans" cxnId="{B7EBE635-2D73-448D-B92D-18CA61FB650C}">
      <dgm:prSet/>
      <dgm:spPr/>
      <dgm:t>
        <a:bodyPr/>
        <a:lstStyle/>
        <a:p>
          <a:endParaRPr lang="en-IN"/>
        </a:p>
      </dgm:t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82464F-A246-46FC-AB85-B9DF858A6DCA}" type="pres">
      <dgm:prSet presAssocID="{0F5DBE56-27E5-4951-8BBF-6550DDA00B3D}" presName="spacer" presStyleCnt="0"/>
      <dgm:spPr/>
    </dgm:pt>
    <dgm:pt modelId="{E39EA766-E1D1-4451-8103-39C3A3040DC2}" type="pres">
      <dgm:prSet presAssocID="{FDCA6253-8ADD-4653-BEA6-879581D484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C3F9FC7-8EFE-4E47-9EA5-7F86875A8E54}" type="presOf" srcId="{B99B9F80-55A9-4FC9-AE43-65CD97C4F028}" destId="{05B988AA-F4B3-44F1-8A96-A7D2B9F66BEA}" srcOrd="0" destOrd="0" presId="urn:microsoft.com/office/officeart/2005/8/layout/vList2"/>
    <dgm:cxn modelId="{B7EBE635-2D73-448D-B92D-18CA61FB650C}" srcId="{B99B9F80-55A9-4FC9-AE43-65CD97C4F028}" destId="{FDCA6253-8ADD-4653-BEA6-879581D48480}" srcOrd="1" destOrd="0" parTransId="{348B5EB9-50C8-4FC9-ABDE-7AA6DFDFD331}" sibTransId="{49D95B5F-77BE-4ADC-B9DF-A0A309F642D2}"/>
    <dgm:cxn modelId="{643C3F02-3127-4BD2-956E-A8FB44609013}" type="presOf" srcId="{FDCA6253-8ADD-4653-BEA6-879581D48480}" destId="{E39EA766-E1D1-4451-8103-39C3A3040DC2}" srcOrd="0" destOrd="0" presId="urn:microsoft.com/office/officeart/2005/8/layout/vList2"/>
    <dgm:cxn modelId="{E27E7B9B-F3AD-4490-987B-A6640CB584CC}" type="presOf" srcId="{B0E6B976-4A87-487F-95CE-799517E72DBE}" destId="{A1A7742B-C352-4220-8526-CABA47C475C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7B3BD000-5209-45DE-A0E9-A135C128961B}" type="presParOf" srcId="{05B988AA-F4B3-44F1-8A96-A7D2B9F66BEA}" destId="{A1A7742B-C352-4220-8526-CABA47C475CA}" srcOrd="0" destOrd="0" presId="urn:microsoft.com/office/officeart/2005/8/layout/vList2"/>
    <dgm:cxn modelId="{AFA18567-6234-4AD3-A587-A59C54DE9B95}" type="presParOf" srcId="{05B988AA-F4B3-44F1-8A96-A7D2B9F66BEA}" destId="{7282464F-A246-46FC-AB85-B9DF858A6DCA}" srcOrd="1" destOrd="0" presId="urn:microsoft.com/office/officeart/2005/8/layout/vList2"/>
    <dgm:cxn modelId="{51904705-1766-4F03-AAC8-983782EA6288}" type="presParOf" srcId="{05B988AA-F4B3-44F1-8A96-A7D2B9F66BEA}" destId="{E39EA766-E1D1-4451-8103-39C3A3040D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400" b="1" i="1" dirty="0" smtClean="0"/>
            <a:t>The Mizoram Right to Public Services Act, 2015 </a:t>
          </a:r>
          <a:r>
            <a:rPr lang="en-US" sz="2400" b="1" dirty="0" smtClean="0"/>
            <a:t>hi </a:t>
          </a:r>
          <a:r>
            <a:rPr lang="en-US" sz="2400" b="1" dirty="0" err="1" smtClean="0"/>
            <a:t>Larsap</a:t>
          </a:r>
          <a:r>
            <a:rPr lang="en-US" sz="2400" b="1" dirty="0" smtClean="0"/>
            <a:t> in </a:t>
          </a:r>
          <a:r>
            <a:rPr lang="en-US" sz="2400" b="1" dirty="0" err="1" smtClean="0"/>
            <a:t>thuchhuah</a:t>
          </a:r>
          <a:r>
            <a:rPr lang="en-US" sz="2400" b="1" dirty="0" smtClean="0"/>
            <a:t> a </a:t>
          </a:r>
          <a:r>
            <a:rPr lang="en-US" sz="2400" b="1" dirty="0" err="1" smtClean="0"/>
            <a:t>siam</a:t>
          </a:r>
          <a:r>
            <a:rPr lang="en-US" sz="2400" b="1" dirty="0" smtClean="0"/>
            <a:t> </a:t>
          </a:r>
          <a:r>
            <a:rPr lang="en-US" sz="2400" b="1" dirty="0" err="1" smtClean="0"/>
            <a:t>angin</a:t>
          </a:r>
          <a:r>
            <a:rPr lang="en-US" sz="2400" b="1" dirty="0" smtClean="0"/>
            <a:t> December </a:t>
          </a:r>
          <a:r>
            <a:rPr lang="en-US" sz="2400" b="1" dirty="0" err="1" smtClean="0"/>
            <a:t>ni</a:t>
          </a:r>
          <a:r>
            <a:rPr lang="en-US" sz="2400" b="1" dirty="0" smtClean="0"/>
            <a:t> 1, 2015 khan </a:t>
          </a:r>
          <a:r>
            <a:rPr lang="en-US" sz="2400" b="1" dirty="0" err="1" smtClean="0"/>
            <a:t>hman</a:t>
          </a:r>
          <a:r>
            <a:rPr lang="en-US" sz="2400" b="1" dirty="0" smtClean="0"/>
            <a:t> tan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E29CCCDC-B2A6-49CD-9B91-ABE33CD3D9FC}">
      <dgm:prSet custT="1"/>
      <dgm:spPr/>
      <dgm:t>
        <a:bodyPr/>
        <a:lstStyle/>
        <a:p>
          <a:pPr algn="just" rtl="0"/>
          <a:r>
            <a:rPr lang="en-US" sz="2400" b="1" dirty="0" smtClean="0"/>
            <a:t>He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hnuaia</a:t>
          </a:r>
          <a:r>
            <a:rPr lang="en-US" sz="2400" b="1" dirty="0" smtClean="0"/>
            <a:t> </a:t>
          </a:r>
          <a:r>
            <a:rPr lang="en-US" sz="2400" b="1" dirty="0" err="1" smtClean="0"/>
            <a:t>dan</a:t>
          </a:r>
          <a:r>
            <a:rPr lang="en-US" sz="2400" b="1" dirty="0" smtClean="0"/>
            <a:t> </a:t>
          </a:r>
          <a:r>
            <a:rPr lang="en-US" sz="2400" b="1" dirty="0" err="1" smtClean="0"/>
            <a:t>tesep</a:t>
          </a:r>
          <a:r>
            <a:rPr lang="en-US" sz="2400" b="1" dirty="0" smtClean="0"/>
            <a:t> </a:t>
          </a:r>
          <a:r>
            <a:rPr lang="en-US" sz="2400" b="1" i="1" dirty="0" smtClean="0"/>
            <a:t>The Mizoram Right to Public Services Rules, 2015</a:t>
          </a:r>
          <a:r>
            <a:rPr lang="en-US" sz="2400" b="1" dirty="0" smtClean="0"/>
            <a:t> </a:t>
          </a:r>
          <a:r>
            <a:rPr lang="en-US" sz="2400" b="1" dirty="0" err="1" smtClean="0"/>
            <a:t>pawh</a:t>
          </a:r>
          <a:r>
            <a:rPr lang="en-US" sz="2400" b="1" dirty="0" smtClean="0"/>
            <a:t> December </a:t>
          </a:r>
          <a:r>
            <a:rPr lang="en-US" sz="2400" b="1" dirty="0" err="1" smtClean="0"/>
            <a:t>ni</a:t>
          </a:r>
          <a:r>
            <a:rPr lang="en-US" sz="2400" b="1" dirty="0" smtClean="0"/>
            <a:t> 1, 2015 </a:t>
          </a:r>
          <a:r>
            <a:rPr lang="en-US" sz="2400" b="1" dirty="0" err="1" smtClean="0"/>
            <a:t>atanga</a:t>
          </a:r>
          <a:r>
            <a:rPr lang="en-US" sz="2400" b="1" dirty="0" smtClean="0"/>
            <a:t> </a:t>
          </a:r>
          <a:r>
            <a:rPr lang="en-US" sz="2400" b="1" dirty="0" err="1" smtClean="0"/>
            <a:t>hman</a:t>
          </a:r>
          <a:r>
            <a:rPr lang="en-US" sz="2400" b="1" dirty="0" smtClean="0"/>
            <a:t> tan </a:t>
          </a:r>
          <a:r>
            <a:rPr lang="en-US" sz="2400" b="1" dirty="0" err="1" smtClean="0"/>
            <a:t>ani</a:t>
          </a:r>
          <a:endParaRPr lang="en-IN" sz="2400" b="1" dirty="0"/>
        </a:p>
      </dgm:t>
    </dgm:pt>
    <dgm:pt modelId="{6F241628-2631-4C4C-AD80-B995D2DB1D80}" type="parTrans" cxnId="{FD40E9AF-81E0-4AB2-9009-48A42A303F9B}">
      <dgm:prSet/>
      <dgm:spPr/>
    </dgm:pt>
    <dgm:pt modelId="{9921BD4A-5213-453A-A021-A1834C187E04}" type="sibTrans" cxnId="{FD40E9AF-81E0-4AB2-9009-48A42A303F9B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8D6C8E9-733C-4D4C-8621-3E88019D4F05}" type="pres">
      <dgm:prSet presAssocID="{0F5DBE56-27E5-4951-8BBF-6550DDA00B3D}" presName="spacer" presStyleCnt="0"/>
      <dgm:spPr/>
    </dgm:pt>
    <dgm:pt modelId="{3194615A-860E-44A0-9F80-DAA34B99383D}" type="pres">
      <dgm:prSet presAssocID="{E29CCCDC-B2A6-49CD-9B91-ABE33CD3D9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D40E9AF-81E0-4AB2-9009-48A42A303F9B}" srcId="{B99B9F80-55A9-4FC9-AE43-65CD97C4F028}" destId="{E29CCCDC-B2A6-49CD-9B91-ABE33CD3D9FC}" srcOrd="1" destOrd="0" parTransId="{6F241628-2631-4C4C-AD80-B995D2DB1D80}" sibTransId="{9921BD4A-5213-453A-A021-A1834C187E04}"/>
    <dgm:cxn modelId="{0EC0E2DA-6899-445E-9825-F5A1F1002C3A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1A0E7A55-6660-47AA-B888-2DE3DAF143D4}" type="presOf" srcId="{B0E6B976-4A87-487F-95CE-799517E72DBE}" destId="{A1A7742B-C352-4220-8526-CABA47C475CA}" srcOrd="0" destOrd="0" presId="urn:microsoft.com/office/officeart/2005/8/layout/vList2"/>
    <dgm:cxn modelId="{68BB8239-CAB0-4227-A239-8A761D6F071B}" type="presOf" srcId="{E29CCCDC-B2A6-49CD-9B91-ABE33CD3D9FC}" destId="{3194615A-860E-44A0-9F80-DAA34B99383D}" srcOrd="0" destOrd="0" presId="urn:microsoft.com/office/officeart/2005/8/layout/vList2"/>
    <dgm:cxn modelId="{688656AD-2964-448F-A1D6-C6BB1186D47B}" type="presParOf" srcId="{05B988AA-F4B3-44F1-8A96-A7D2B9F66BEA}" destId="{A1A7742B-C352-4220-8526-CABA47C475CA}" srcOrd="0" destOrd="0" presId="urn:microsoft.com/office/officeart/2005/8/layout/vList2"/>
    <dgm:cxn modelId="{8C9DD1B4-9C0A-4EEF-B8BE-CDFE3201C4E0}" type="presParOf" srcId="{05B988AA-F4B3-44F1-8A96-A7D2B9F66BEA}" destId="{68D6C8E9-733C-4D4C-8621-3E88019D4F05}" srcOrd="1" destOrd="0" presId="urn:microsoft.com/office/officeart/2005/8/layout/vList2"/>
    <dgm:cxn modelId="{4CE34DCA-96E3-4DD3-AD75-AA6937247297}" type="presParOf" srcId="{05B988AA-F4B3-44F1-8A96-A7D2B9F66BEA}" destId="{3194615A-860E-44A0-9F80-DAA34B9938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The Mizoram Right to Public Services Act, 2015 </a:t>
          </a:r>
          <a:r>
            <a:rPr lang="en-US" sz="2200" b="1" dirty="0" err="1" smtClean="0"/>
            <a:t>hian</a:t>
          </a:r>
          <a:r>
            <a:rPr lang="en-US" sz="2200" b="1" dirty="0" smtClean="0"/>
            <a:t> Mizoram </a:t>
          </a:r>
          <a:r>
            <a:rPr lang="en-US" sz="2200" b="1" dirty="0" err="1" smtClean="0"/>
            <a:t>pum</a:t>
          </a:r>
          <a:r>
            <a:rPr lang="en-US" sz="2200" b="1" dirty="0" smtClean="0"/>
            <a:t> </a:t>
          </a:r>
          <a:r>
            <a:rPr lang="en-US" sz="2200" b="1" dirty="0" err="1" smtClean="0"/>
            <a:t>pui</a:t>
          </a:r>
          <a:r>
            <a:rPr lang="en-US" sz="2200" b="1" dirty="0" smtClean="0"/>
            <a:t> a </a:t>
          </a:r>
          <a:r>
            <a:rPr lang="en-US" sz="2200" b="1" dirty="0" err="1" smtClean="0"/>
            <a:t>huam</a:t>
          </a:r>
          <a:r>
            <a:rPr lang="en-US" sz="2200" b="1" dirty="0" smtClean="0"/>
            <a:t> a </a:t>
          </a:r>
          <a:r>
            <a:rPr lang="en-US" sz="2400" b="1" dirty="0" smtClean="0"/>
            <a:t>(</a:t>
          </a:r>
          <a:r>
            <a:rPr lang="en-US" sz="2000" b="1" i="1" dirty="0" err="1" smtClean="0"/>
            <a:t>mahse</a:t>
          </a:r>
          <a:r>
            <a:rPr lang="en-US" sz="2000" b="1" i="1" dirty="0" smtClean="0"/>
            <a:t> Sixth Schedule </a:t>
          </a:r>
          <a:r>
            <a:rPr lang="en-US" sz="2000" b="1" i="1" dirty="0" err="1" smtClean="0"/>
            <a:t>hnuaia</a:t>
          </a:r>
          <a:r>
            <a:rPr lang="en-US" sz="2000" b="1" i="1" dirty="0" smtClean="0"/>
            <a:t> Autonomous District Council ten he </a:t>
          </a:r>
          <a:r>
            <a:rPr lang="en-US" sz="2000" b="1" i="1" dirty="0" err="1" smtClean="0"/>
            <a:t>dan</a:t>
          </a:r>
          <a:r>
            <a:rPr lang="en-US" sz="2000" b="1" i="1" dirty="0" smtClean="0"/>
            <a:t> hi an adopt </a:t>
          </a:r>
          <a:r>
            <a:rPr lang="en-US" sz="2000" b="1" i="1" dirty="0" err="1" smtClean="0"/>
            <a:t>loh</a:t>
          </a:r>
          <a:r>
            <a:rPr lang="en-US" sz="2000" b="1" i="1" dirty="0" smtClean="0"/>
            <a:t> chuan a </a:t>
          </a:r>
          <a:r>
            <a:rPr lang="en-US" sz="2000" b="1" i="1" dirty="0" err="1" smtClean="0"/>
            <a:t>huam</a:t>
          </a:r>
          <a:r>
            <a:rPr lang="en-US" sz="2000" b="1" i="1" dirty="0" smtClean="0"/>
            <a:t> </a:t>
          </a:r>
          <a:r>
            <a:rPr lang="en-US" sz="2000" b="1" i="1" dirty="0" err="1" smtClean="0"/>
            <a:t>chuang</a:t>
          </a:r>
          <a:r>
            <a:rPr lang="en-US" sz="2000" b="1" i="1" dirty="0" smtClean="0"/>
            <a:t> lo</a:t>
          </a:r>
          <a:r>
            <a:rPr lang="en-US" sz="2400" b="1" dirty="0" smtClean="0"/>
            <a:t>)</a:t>
          </a:r>
          <a:endParaRPr lang="en-IN" sz="24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FDCA6253-8ADD-4653-BEA6-879581D48480}">
      <dgm:prSet custT="1"/>
      <dgm:spPr/>
      <dgm:t>
        <a:bodyPr/>
        <a:lstStyle/>
        <a:p>
          <a:pPr algn="just" rtl="0"/>
          <a:r>
            <a:rPr lang="en-US" sz="2200" b="1" dirty="0" smtClean="0"/>
            <a:t>a) </a:t>
          </a:r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</a:t>
          </a:r>
          <a:r>
            <a:rPr lang="en-US" sz="2200" b="1" dirty="0" err="1" smtClean="0"/>
            <a:t>nghet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 </a:t>
          </a:r>
        </a:p>
        <a:p>
          <a:pPr algn="just" rtl="0"/>
          <a:r>
            <a:rPr lang="en-US" sz="2200" b="1" dirty="0" smtClean="0"/>
            <a:t>b) </a:t>
          </a:r>
          <a:r>
            <a:rPr lang="en-US" sz="2200" b="1" dirty="0" err="1" smtClean="0"/>
            <a:t>Hmun</a:t>
          </a:r>
          <a:r>
            <a:rPr lang="en-US" sz="2200" b="1" dirty="0" smtClean="0"/>
            <a:t> dang </a:t>
          </a:r>
          <a:r>
            <a:rPr lang="en-US" sz="2200" b="1" dirty="0" err="1" smtClean="0"/>
            <a:t>atanga</a:t>
          </a:r>
          <a:r>
            <a:rPr lang="en-US" sz="2200" b="1" dirty="0" smtClean="0"/>
            <a:t> </a:t>
          </a:r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a </a:t>
          </a:r>
          <a:r>
            <a:rPr lang="en-US" sz="2200" b="1" dirty="0" err="1" smtClean="0"/>
            <a:t>hawh</a:t>
          </a:r>
          <a:r>
            <a:rPr lang="en-US" sz="2200" b="1" dirty="0" smtClean="0"/>
            <a:t> </a:t>
          </a:r>
          <a:r>
            <a:rPr lang="en-US" sz="2200" b="1" dirty="0" err="1" smtClean="0"/>
            <a:t>lailawk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c) </a:t>
          </a:r>
          <a:r>
            <a:rPr lang="en-US" sz="2200" b="1" dirty="0" err="1" smtClean="0"/>
            <a:t>Tualchhung</a:t>
          </a:r>
          <a:r>
            <a:rPr lang="en-US" sz="2200" b="1" dirty="0" smtClean="0"/>
            <a:t> </a:t>
          </a:r>
          <a:r>
            <a:rPr lang="en-US" sz="2200" b="1" dirty="0" err="1" smtClean="0"/>
            <a:t>sawrkar</a:t>
          </a:r>
          <a:r>
            <a:rPr lang="en-US" sz="2200" b="1" dirty="0" smtClean="0"/>
            <a:t> a </a:t>
          </a:r>
          <a:r>
            <a:rPr lang="en-US" sz="2200" b="1" dirty="0" err="1" smtClean="0"/>
            <a:t>hnathawk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</a:t>
          </a:r>
        </a:p>
        <a:p>
          <a:pPr algn="just" rtl="0"/>
          <a:r>
            <a:rPr lang="en-US" sz="2200" b="1" dirty="0" smtClean="0"/>
            <a:t>d)</a:t>
          </a:r>
          <a:r>
            <a:rPr lang="en-US" sz="2200" b="1" dirty="0" err="1" smtClean="0"/>
            <a:t>Sawrkar</a:t>
          </a:r>
          <a:r>
            <a:rPr lang="en-US" sz="2200" b="1" dirty="0" smtClean="0"/>
            <a:t> in sum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paia</a:t>
          </a:r>
          <a:r>
            <a:rPr lang="en-US" sz="2200" b="1" dirty="0" smtClean="0"/>
            <a:t> a </a:t>
          </a:r>
          <a:r>
            <a:rPr lang="en-US" sz="2200" b="1" dirty="0" err="1" smtClean="0"/>
            <a:t>tuamhlawm</a:t>
          </a:r>
          <a:r>
            <a:rPr lang="en-US" sz="2200" b="1" dirty="0" smtClean="0"/>
            <a:t> pawl a </a:t>
          </a:r>
          <a:r>
            <a:rPr lang="en-US" sz="2200" b="1" dirty="0" err="1" smtClean="0"/>
            <a:t>hnathawktute</a:t>
          </a:r>
          <a:r>
            <a:rPr lang="en-US" sz="2200" b="1" dirty="0" smtClean="0"/>
            <a:t> a </a:t>
          </a:r>
          <a:r>
            <a:rPr lang="en-US" sz="2200" b="1" dirty="0" err="1" smtClean="0"/>
            <a:t>huam</a:t>
          </a:r>
          <a:r>
            <a:rPr lang="en-US" sz="2200" b="1" dirty="0" smtClean="0"/>
            <a:t> </a:t>
          </a:r>
          <a:r>
            <a:rPr lang="en-US" sz="2200" b="1" dirty="0" err="1" smtClean="0"/>
            <a:t>vek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348B5EB9-50C8-4FC9-ABDE-7AA6DFDFD331}" type="parTrans" cxnId="{B7EBE635-2D73-448D-B92D-18CA61FB650C}">
      <dgm:prSet/>
      <dgm:spPr/>
      <dgm:t>
        <a:bodyPr/>
        <a:lstStyle/>
        <a:p>
          <a:endParaRPr lang="en-IN"/>
        </a:p>
      </dgm:t>
    </dgm:pt>
    <dgm:pt modelId="{49D95B5F-77BE-4ADC-B9DF-A0A309F642D2}" type="sibTrans" cxnId="{B7EBE635-2D73-448D-B92D-18CA61FB650C}">
      <dgm:prSet/>
      <dgm:spPr/>
      <dgm:t>
        <a:bodyPr/>
        <a:lstStyle/>
        <a:p>
          <a:endParaRPr lang="en-IN"/>
        </a:p>
      </dgm:t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82464F-A246-46FC-AB85-B9DF858A6DCA}" type="pres">
      <dgm:prSet presAssocID="{0F5DBE56-27E5-4951-8BBF-6550DDA00B3D}" presName="spacer" presStyleCnt="0"/>
      <dgm:spPr/>
    </dgm:pt>
    <dgm:pt modelId="{E39EA766-E1D1-4451-8103-39C3A3040DC2}" type="pres">
      <dgm:prSet presAssocID="{FDCA6253-8ADD-4653-BEA6-879581D484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7EBE635-2D73-448D-B92D-18CA61FB650C}" srcId="{B99B9F80-55A9-4FC9-AE43-65CD97C4F028}" destId="{FDCA6253-8ADD-4653-BEA6-879581D48480}" srcOrd="1" destOrd="0" parTransId="{348B5EB9-50C8-4FC9-ABDE-7AA6DFDFD331}" sibTransId="{49D95B5F-77BE-4ADC-B9DF-A0A309F642D2}"/>
    <dgm:cxn modelId="{FB081AE7-17A4-49FC-9989-8CACCFB35339}" type="presOf" srcId="{FDCA6253-8ADD-4653-BEA6-879581D48480}" destId="{E39EA766-E1D1-4451-8103-39C3A3040DC2}" srcOrd="0" destOrd="0" presId="urn:microsoft.com/office/officeart/2005/8/layout/vList2"/>
    <dgm:cxn modelId="{DC5E0706-7AD2-4AC2-A456-B85B90870646}" type="presOf" srcId="{B0E6B976-4A87-487F-95CE-799517E72DBE}" destId="{A1A7742B-C352-4220-8526-CABA47C475CA}" srcOrd="0" destOrd="0" presId="urn:microsoft.com/office/officeart/2005/8/layout/vList2"/>
    <dgm:cxn modelId="{3C837AF7-55BB-420D-9395-7CBE71B32898}" type="presOf" srcId="{B99B9F80-55A9-4FC9-AE43-65CD97C4F028}" destId="{05B988AA-F4B3-44F1-8A96-A7D2B9F66BE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A4B5B42E-7EC1-4B40-8CDE-0141BAD7EA0A}" type="presParOf" srcId="{05B988AA-F4B3-44F1-8A96-A7D2B9F66BEA}" destId="{A1A7742B-C352-4220-8526-CABA47C475CA}" srcOrd="0" destOrd="0" presId="urn:microsoft.com/office/officeart/2005/8/layout/vList2"/>
    <dgm:cxn modelId="{F67DC814-8DF2-4DD4-BD7B-53A1EF613EC2}" type="presParOf" srcId="{05B988AA-F4B3-44F1-8A96-A7D2B9F66BEA}" destId="{7282464F-A246-46FC-AB85-B9DF858A6DCA}" srcOrd="1" destOrd="0" presId="urn:microsoft.com/office/officeart/2005/8/layout/vList2"/>
    <dgm:cxn modelId="{A196AC68-AF50-4C1E-BA16-C8DF3C1086CE}" type="presParOf" srcId="{05B988AA-F4B3-44F1-8A96-A7D2B9F66BEA}" destId="{E39EA766-E1D1-4451-8103-39C3A3040D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A </a:t>
          </a:r>
          <a:r>
            <a:rPr lang="en-US" sz="2200" b="1" dirty="0" err="1" smtClean="0"/>
            <a:t>kah</a:t>
          </a:r>
          <a:r>
            <a:rPr lang="en-US" sz="2200" b="1" dirty="0" smtClean="0"/>
            <a:t> </a:t>
          </a:r>
          <a:r>
            <a:rPr lang="en-US" sz="2200" b="1" dirty="0" err="1" smtClean="0"/>
            <a:t>pah</a:t>
          </a:r>
          <a:r>
            <a:rPr lang="en-US" sz="2200" b="1" dirty="0" smtClean="0"/>
            <a:t> (casual)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ni</a:t>
          </a:r>
          <a:r>
            <a:rPr lang="en-US" sz="2200" b="1" dirty="0" smtClean="0"/>
            <a:t> bi (daily rate) a </a:t>
          </a:r>
          <a:r>
            <a:rPr lang="en-US" sz="2200" b="1" dirty="0" err="1" smtClean="0"/>
            <a:t>thawk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IN" sz="22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FDCA6253-8ADD-4653-BEA6-879581D48480}">
      <dgm:prSet custT="1"/>
      <dgm:spPr/>
      <dgm:t>
        <a:bodyPr/>
        <a:lstStyle/>
        <a:p>
          <a:pPr algn="just" rtl="0"/>
          <a:r>
            <a:rPr lang="en-US" sz="2200" b="1" dirty="0" smtClean="0"/>
            <a:t>Contract a </a:t>
          </a:r>
          <a:r>
            <a:rPr lang="en-US" sz="2200" b="1" dirty="0" err="1" smtClean="0"/>
            <a:t>sawrkar</a:t>
          </a:r>
          <a:r>
            <a:rPr lang="en-US" sz="2200" b="1" dirty="0" smtClean="0"/>
            <a:t> in a </a:t>
          </a:r>
          <a:r>
            <a:rPr lang="en-US" sz="2200" b="1" dirty="0" err="1" smtClean="0"/>
            <a:t>rawih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(Contract an </a:t>
          </a:r>
          <a:r>
            <a:rPr lang="en-US" sz="2200" b="1" dirty="0" err="1" smtClean="0"/>
            <a:t>ziah</a:t>
          </a:r>
          <a:r>
            <a:rPr lang="en-US" sz="2200" b="1" dirty="0" smtClean="0"/>
            <a:t> in a </a:t>
          </a:r>
          <a:r>
            <a:rPr lang="en-US" sz="2200" b="1" dirty="0" err="1" smtClean="0"/>
            <a:t>phal</a:t>
          </a:r>
          <a:r>
            <a:rPr lang="en-US" sz="2200" b="1" dirty="0" smtClean="0"/>
            <a:t> </a:t>
          </a:r>
          <a:r>
            <a:rPr lang="en-US" sz="2200" b="1" dirty="0" err="1" smtClean="0"/>
            <a:t>anih</a:t>
          </a:r>
          <a:r>
            <a:rPr lang="en-US" sz="2200" b="1" dirty="0" smtClean="0"/>
            <a:t> </a:t>
          </a:r>
          <a:r>
            <a:rPr lang="en-US" sz="2200" b="1" dirty="0" err="1" smtClean="0"/>
            <a:t>loh</a:t>
          </a:r>
          <a:r>
            <a:rPr lang="en-US" sz="2200" b="1" dirty="0" smtClean="0"/>
            <a:t> chuan)</a:t>
          </a:r>
          <a:endParaRPr lang="en-IN" sz="2200" b="1" dirty="0"/>
        </a:p>
      </dgm:t>
    </dgm:pt>
    <dgm:pt modelId="{348B5EB9-50C8-4FC9-ABDE-7AA6DFDFD331}" type="parTrans" cxnId="{B7EBE635-2D73-448D-B92D-18CA61FB650C}">
      <dgm:prSet/>
      <dgm:spPr/>
      <dgm:t>
        <a:bodyPr/>
        <a:lstStyle/>
        <a:p>
          <a:endParaRPr lang="en-IN"/>
        </a:p>
      </dgm:t>
    </dgm:pt>
    <dgm:pt modelId="{49D95B5F-77BE-4ADC-B9DF-A0A309F642D2}" type="sibTrans" cxnId="{B7EBE635-2D73-448D-B92D-18CA61FB650C}">
      <dgm:prSet/>
      <dgm:spPr/>
      <dgm:t>
        <a:bodyPr/>
        <a:lstStyle/>
        <a:p>
          <a:endParaRPr lang="en-IN"/>
        </a:p>
      </dgm:t>
    </dgm:pt>
    <dgm:pt modelId="{2ED3EFBB-DD6F-4615-849B-2904D5AA7A77}">
      <dgm:prSet custT="1"/>
      <dgm:spPr/>
      <dgm:t>
        <a:bodyPr/>
        <a:lstStyle/>
        <a:p>
          <a:pPr algn="just"/>
          <a:r>
            <a:rPr lang="en-US" sz="2200" b="1" dirty="0" err="1" smtClean="0"/>
            <a:t>Sawrkar</a:t>
          </a:r>
          <a:r>
            <a:rPr lang="en-US" sz="2200" b="1" dirty="0" smtClean="0"/>
            <a:t> mi </a:t>
          </a:r>
          <a:r>
            <a:rPr lang="en-US" sz="2200" b="1" dirty="0" err="1" smtClean="0"/>
            <a:t>pawimawh</a:t>
          </a:r>
          <a:r>
            <a:rPr lang="en-US" sz="2200" b="1" dirty="0" smtClean="0"/>
            <a:t> </a:t>
          </a:r>
          <a:r>
            <a:rPr lang="en-US" sz="2200" b="1" dirty="0" err="1" smtClean="0"/>
            <a:t>bik</a:t>
          </a:r>
          <a:r>
            <a:rPr lang="en-US" sz="2200" b="1" dirty="0" smtClean="0"/>
            <a:t>, an </a:t>
          </a:r>
          <a:r>
            <a:rPr lang="en-US" sz="2200" b="1" dirty="0" err="1" smtClean="0"/>
            <a:t>hnathawh</a:t>
          </a:r>
          <a:r>
            <a:rPr lang="en-US" sz="2200" b="1" dirty="0" smtClean="0"/>
            <a:t> </a:t>
          </a:r>
          <a:r>
            <a:rPr lang="en-US" sz="2200" b="1" dirty="0" err="1" smtClean="0"/>
            <a:t>leh</a:t>
          </a:r>
          <a:r>
            <a:rPr lang="en-US" sz="2200" b="1" dirty="0" smtClean="0"/>
            <a:t> </a:t>
          </a:r>
          <a:r>
            <a:rPr lang="en-US" sz="2200" b="1" dirty="0" err="1" smtClean="0"/>
            <a:t>kalphung</a:t>
          </a:r>
          <a:r>
            <a:rPr lang="en-US" sz="2200" b="1" dirty="0" smtClean="0"/>
            <a:t> India </a:t>
          </a:r>
          <a:r>
            <a:rPr lang="en-US" sz="2200" b="1" dirty="0" err="1" smtClean="0"/>
            <a:t>danpui</a:t>
          </a:r>
          <a:r>
            <a:rPr lang="en-US" sz="2200" b="1" dirty="0" smtClean="0"/>
            <a:t> (Constitution) in a </a:t>
          </a:r>
          <a:r>
            <a:rPr lang="en-US" sz="2200" b="1" dirty="0" err="1" smtClean="0"/>
            <a:t>tarlan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endParaRPr lang="en-IN" sz="2200" b="1" dirty="0"/>
        </a:p>
      </dgm:t>
    </dgm:pt>
    <dgm:pt modelId="{9BC1981D-FFBF-4358-9D07-07B4FC47711C}" type="parTrans" cxnId="{EBBA4520-50B8-41A1-A8F5-65376174C933}">
      <dgm:prSet/>
      <dgm:spPr/>
      <dgm:t>
        <a:bodyPr/>
        <a:lstStyle/>
        <a:p>
          <a:endParaRPr lang="en-IN"/>
        </a:p>
      </dgm:t>
    </dgm:pt>
    <dgm:pt modelId="{A9A06C77-0C16-42E1-A775-AA3D247C6521}" type="sibTrans" cxnId="{EBBA4520-50B8-41A1-A8F5-65376174C933}">
      <dgm:prSet/>
      <dgm:spPr/>
      <dgm:t>
        <a:bodyPr/>
        <a:lstStyle/>
        <a:p>
          <a:endParaRPr lang="en-IN"/>
        </a:p>
      </dgm:t>
    </dgm:pt>
    <dgm:pt modelId="{3CDFF90A-546F-4642-8137-3724B3442AAA}">
      <dgm:prSet custT="1"/>
      <dgm:spPr/>
      <dgm:t>
        <a:bodyPr/>
        <a:lstStyle/>
        <a:p>
          <a:pPr algn="just"/>
          <a:r>
            <a:rPr lang="en-US" sz="2200" b="1" dirty="0" err="1" smtClean="0"/>
            <a:t>Sawrkar</a:t>
          </a:r>
          <a:r>
            <a:rPr lang="en-US" sz="2200" b="1" dirty="0" smtClean="0"/>
            <a:t> </a:t>
          </a:r>
          <a:r>
            <a:rPr lang="en-US" sz="2200" b="1" dirty="0" err="1" smtClean="0"/>
            <a:t>hnathawk</a:t>
          </a:r>
          <a:r>
            <a:rPr lang="en-US" sz="2200" b="1" dirty="0" smtClean="0"/>
            <a:t> India </a:t>
          </a:r>
          <a:r>
            <a:rPr lang="en-US" sz="2200" b="1" dirty="0" err="1" smtClean="0"/>
            <a:t>Danpui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Schedule </a:t>
          </a:r>
          <a:r>
            <a:rPr lang="en-US" sz="2200" b="1" dirty="0" err="1" smtClean="0"/>
            <a:t>parukna</a:t>
          </a:r>
          <a:r>
            <a:rPr lang="en-US" sz="2200" b="1" dirty="0" smtClean="0"/>
            <a:t> (Sixth Schedule) </a:t>
          </a:r>
          <a:r>
            <a:rPr lang="en-US" sz="2200" b="1" dirty="0" err="1" smtClean="0"/>
            <a:t>hnuaia</a:t>
          </a:r>
          <a:r>
            <a:rPr lang="en-US" sz="2200" b="1" dirty="0" smtClean="0"/>
            <a:t> </a:t>
          </a:r>
          <a:r>
            <a:rPr lang="en-US" sz="2200" b="1" dirty="0" err="1" smtClean="0"/>
            <a:t>inrelbawl</a:t>
          </a:r>
          <a:r>
            <a:rPr lang="en-US" sz="2200" b="1" dirty="0" smtClean="0"/>
            <a:t> </a:t>
          </a:r>
          <a:r>
            <a:rPr lang="en-US" sz="2200" b="1" dirty="0" err="1" smtClean="0"/>
            <a:t>bik</a:t>
          </a:r>
          <a:r>
            <a:rPr lang="en-US" sz="2200" b="1" dirty="0" smtClean="0"/>
            <a:t> ah </a:t>
          </a:r>
          <a:r>
            <a:rPr lang="en-US" sz="2200" b="1" dirty="0" err="1" smtClean="0"/>
            <a:t>te</a:t>
          </a:r>
          <a:endParaRPr lang="en-IN" sz="2200" b="1" dirty="0"/>
        </a:p>
      </dgm:t>
    </dgm:pt>
    <dgm:pt modelId="{5510586D-5BB6-4881-8ED8-404B2DF642CC}" type="parTrans" cxnId="{8942911C-5D40-41E2-BA96-5F2B156D299F}">
      <dgm:prSet/>
      <dgm:spPr/>
      <dgm:t>
        <a:bodyPr/>
        <a:lstStyle/>
        <a:p>
          <a:endParaRPr lang="en-IN"/>
        </a:p>
      </dgm:t>
    </dgm:pt>
    <dgm:pt modelId="{6313A1E7-B927-487A-8F3D-F7951B5E3D94}" type="sibTrans" cxnId="{8942911C-5D40-41E2-BA96-5F2B156D299F}">
      <dgm:prSet/>
      <dgm:spPr/>
      <dgm:t>
        <a:bodyPr/>
        <a:lstStyle/>
        <a:p>
          <a:endParaRPr lang="en-IN"/>
        </a:p>
      </dgm:t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82464F-A246-46FC-AB85-B9DF858A6DCA}" type="pres">
      <dgm:prSet presAssocID="{0F5DBE56-27E5-4951-8BBF-6550DDA00B3D}" presName="spacer" presStyleCnt="0"/>
      <dgm:spPr/>
    </dgm:pt>
    <dgm:pt modelId="{E39EA766-E1D1-4451-8103-39C3A3040DC2}" type="pres">
      <dgm:prSet presAssocID="{FDCA6253-8ADD-4653-BEA6-879581D4848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04ECEE-671F-44C4-99FC-AB29C924074E}" type="pres">
      <dgm:prSet presAssocID="{49D95B5F-77BE-4ADC-B9DF-A0A309F642D2}" presName="spacer" presStyleCnt="0"/>
      <dgm:spPr/>
    </dgm:pt>
    <dgm:pt modelId="{8A7A965C-CF40-4CED-A7F5-E1E6C03399C5}" type="pres">
      <dgm:prSet presAssocID="{2ED3EFBB-DD6F-4615-849B-2904D5AA7A7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5DCBA1-C4C8-42ED-8B45-969B8F92B1FB}" type="pres">
      <dgm:prSet presAssocID="{A9A06C77-0C16-42E1-A775-AA3D247C6521}" presName="spacer" presStyleCnt="0"/>
      <dgm:spPr/>
    </dgm:pt>
    <dgm:pt modelId="{735C1E15-B61C-425E-A415-42F9886D0EE0}" type="pres">
      <dgm:prSet presAssocID="{3CDFF90A-546F-4642-8137-3724B3442AA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BBA4520-50B8-41A1-A8F5-65376174C933}" srcId="{B99B9F80-55A9-4FC9-AE43-65CD97C4F028}" destId="{2ED3EFBB-DD6F-4615-849B-2904D5AA7A77}" srcOrd="2" destOrd="0" parTransId="{9BC1981D-FFBF-4358-9D07-07B4FC47711C}" sibTransId="{A9A06C77-0C16-42E1-A775-AA3D247C6521}"/>
    <dgm:cxn modelId="{8DB5BC04-FCFD-42F5-B24E-9F24008E7E8E}" type="presOf" srcId="{B0E6B976-4A87-487F-95CE-799517E72DBE}" destId="{A1A7742B-C352-4220-8526-CABA47C475CA}" srcOrd="0" destOrd="0" presId="urn:microsoft.com/office/officeart/2005/8/layout/vList2"/>
    <dgm:cxn modelId="{77D9EC55-F2A1-4403-AD91-A382662FC47E}" type="presOf" srcId="{B99B9F80-55A9-4FC9-AE43-65CD97C4F028}" destId="{05B988AA-F4B3-44F1-8A96-A7D2B9F66BEA}" srcOrd="0" destOrd="0" presId="urn:microsoft.com/office/officeart/2005/8/layout/vList2"/>
    <dgm:cxn modelId="{B7EBE635-2D73-448D-B92D-18CA61FB650C}" srcId="{B99B9F80-55A9-4FC9-AE43-65CD97C4F028}" destId="{FDCA6253-8ADD-4653-BEA6-879581D48480}" srcOrd="1" destOrd="0" parTransId="{348B5EB9-50C8-4FC9-ABDE-7AA6DFDFD331}" sibTransId="{49D95B5F-77BE-4ADC-B9DF-A0A309F642D2}"/>
    <dgm:cxn modelId="{2798C730-1A8A-48FC-9F0B-52551725997E}" type="presOf" srcId="{3CDFF90A-546F-4642-8137-3724B3442AAA}" destId="{735C1E15-B61C-425E-A415-42F9886D0EE0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A24E922A-636C-4ACB-9F67-3B530E033C30}" type="presOf" srcId="{2ED3EFBB-DD6F-4615-849B-2904D5AA7A77}" destId="{8A7A965C-CF40-4CED-A7F5-E1E6C03399C5}" srcOrd="0" destOrd="0" presId="urn:microsoft.com/office/officeart/2005/8/layout/vList2"/>
    <dgm:cxn modelId="{800D3EBD-C028-49FA-83D4-2CEE102E42E8}" type="presOf" srcId="{FDCA6253-8ADD-4653-BEA6-879581D48480}" destId="{E39EA766-E1D1-4451-8103-39C3A3040DC2}" srcOrd="0" destOrd="0" presId="urn:microsoft.com/office/officeart/2005/8/layout/vList2"/>
    <dgm:cxn modelId="{8942911C-5D40-41E2-BA96-5F2B156D299F}" srcId="{B99B9F80-55A9-4FC9-AE43-65CD97C4F028}" destId="{3CDFF90A-546F-4642-8137-3724B3442AAA}" srcOrd="3" destOrd="0" parTransId="{5510586D-5BB6-4881-8ED8-404B2DF642CC}" sibTransId="{6313A1E7-B927-487A-8F3D-F7951B5E3D94}"/>
    <dgm:cxn modelId="{D5A3573D-546D-4FE0-B81B-A2F033623A9D}" type="presParOf" srcId="{05B988AA-F4B3-44F1-8A96-A7D2B9F66BEA}" destId="{A1A7742B-C352-4220-8526-CABA47C475CA}" srcOrd="0" destOrd="0" presId="urn:microsoft.com/office/officeart/2005/8/layout/vList2"/>
    <dgm:cxn modelId="{788A8BA5-8D60-4262-A6BF-32311075B2C7}" type="presParOf" srcId="{05B988AA-F4B3-44F1-8A96-A7D2B9F66BEA}" destId="{7282464F-A246-46FC-AB85-B9DF858A6DCA}" srcOrd="1" destOrd="0" presId="urn:microsoft.com/office/officeart/2005/8/layout/vList2"/>
    <dgm:cxn modelId="{B17D905E-A9CB-41D3-BE27-E735CA1ED4B1}" type="presParOf" srcId="{05B988AA-F4B3-44F1-8A96-A7D2B9F66BEA}" destId="{E39EA766-E1D1-4451-8103-39C3A3040DC2}" srcOrd="2" destOrd="0" presId="urn:microsoft.com/office/officeart/2005/8/layout/vList2"/>
    <dgm:cxn modelId="{BC4A886A-E91E-4CBF-B2F3-EAF05E583969}" type="presParOf" srcId="{05B988AA-F4B3-44F1-8A96-A7D2B9F66BEA}" destId="{7304ECEE-671F-44C4-99FC-AB29C924074E}" srcOrd="3" destOrd="0" presId="urn:microsoft.com/office/officeart/2005/8/layout/vList2"/>
    <dgm:cxn modelId="{3C0F3960-47FD-42FE-8D83-BF6F5A174B83}" type="presParOf" srcId="{05B988AA-F4B3-44F1-8A96-A7D2B9F66BEA}" destId="{8A7A965C-CF40-4CED-A7F5-E1E6C03399C5}" srcOrd="4" destOrd="0" presId="urn:microsoft.com/office/officeart/2005/8/layout/vList2"/>
    <dgm:cxn modelId="{D19CCBAD-9BD5-48C4-88E1-B9E2D42B8F45}" type="presParOf" srcId="{05B988AA-F4B3-44F1-8A96-A7D2B9F66BEA}" destId="{C25DCBA1-C4C8-42ED-8B45-969B8F92B1FB}" srcOrd="5" destOrd="0" presId="urn:microsoft.com/office/officeart/2005/8/layout/vList2"/>
    <dgm:cxn modelId="{0CD9A0F2-E4B8-4542-8874-F66FBA265071}" type="presParOf" srcId="{05B988AA-F4B3-44F1-8A96-A7D2B9F66BEA}" destId="{735C1E15-B61C-425E-A415-42F9886D0E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99B9F80-55A9-4FC9-AE43-65CD97C4F0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E6B976-4A87-487F-95CE-799517E72DBE}">
      <dgm:prSet custT="1"/>
      <dgm:spPr/>
      <dgm:t>
        <a:bodyPr/>
        <a:lstStyle/>
        <a:p>
          <a:pPr algn="just" rtl="0"/>
          <a:r>
            <a:rPr lang="en-US" sz="2200" b="1" dirty="0" smtClean="0"/>
            <a:t>Section 4(1) in State </a:t>
          </a:r>
          <a:r>
            <a:rPr lang="en-US" sz="2200" b="1" dirty="0" err="1" smtClean="0"/>
            <a:t>sawrkar</a:t>
          </a:r>
          <a:r>
            <a:rPr lang="en-US" sz="2200" b="1" dirty="0" smtClean="0"/>
            <a:t> ah </a:t>
          </a:r>
          <a:r>
            <a:rPr lang="en-US" sz="2200" b="1" dirty="0" err="1" smtClean="0"/>
            <a:t>thuneihna</a:t>
          </a:r>
          <a:r>
            <a:rPr lang="en-US" sz="2200" b="1" dirty="0" smtClean="0"/>
            <a:t> a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angin</a:t>
          </a:r>
          <a:r>
            <a:rPr lang="en-US" sz="2200" b="1" dirty="0" smtClean="0"/>
            <a:t> 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hnuaiah</a:t>
          </a:r>
          <a:r>
            <a:rPr lang="en-US" sz="2200" b="1" dirty="0" smtClean="0"/>
            <a:t> </a:t>
          </a:r>
          <a:r>
            <a:rPr lang="en-US" sz="2200" b="1" dirty="0" err="1" smtClean="0"/>
            <a:t>hian</a:t>
          </a:r>
          <a:r>
            <a:rPr lang="en-US" sz="2200" b="1" dirty="0" smtClean="0"/>
            <a:t> </a:t>
          </a:r>
          <a:r>
            <a:rPr lang="en-US" sz="2200" b="1" dirty="0" err="1" smtClean="0"/>
            <a:t>mipui</a:t>
          </a:r>
          <a:r>
            <a:rPr lang="en-US" sz="2200" b="1" dirty="0" smtClean="0"/>
            <a:t> </a:t>
          </a:r>
          <a:r>
            <a:rPr lang="en-US" sz="2200" b="1" dirty="0" err="1" smtClean="0"/>
            <a:t>mamawh</a:t>
          </a:r>
          <a:r>
            <a:rPr lang="en-US" sz="2200" b="1" dirty="0" smtClean="0"/>
            <a:t> “service” </a:t>
          </a:r>
          <a:r>
            <a:rPr lang="en-US" sz="2200" b="1" dirty="0" err="1" smtClean="0"/>
            <a:t>hrang</a:t>
          </a:r>
          <a:r>
            <a:rPr lang="en-US" sz="2200" b="1" dirty="0" smtClean="0"/>
            <a:t> </a:t>
          </a:r>
          <a:r>
            <a:rPr lang="en-US" sz="2200" b="1" dirty="0" err="1" smtClean="0"/>
            <a:t>hrang</a:t>
          </a:r>
          <a:r>
            <a:rPr lang="en-US" sz="2200" b="1" dirty="0" smtClean="0"/>
            <a:t> </a:t>
          </a:r>
          <a:r>
            <a:rPr lang="en-US" sz="2200" b="1" dirty="0" err="1" smtClean="0"/>
            <a:t>te</a:t>
          </a:r>
          <a:r>
            <a:rPr lang="en-US" sz="2200" b="1" dirty="0" smtClean="0"/>
            <a:t> a </a:t>
          </a:r>
          <a:r>
            <a:rPr lang="en-US" sz="2200" b="1" dirty="0" err="1" smtClean="0"/>
            <a:t>tul</a:t>
          </a:r>
          <a:r>
            <a:rPr lang="en-US" sz="2200" b="1" dirty="0" smtClean="0"/>
            <a:t>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</a:t>
          </a:r>
          <a:r>
            <a:rPr lang="en-US" sz="2200" b="1" dirty="0" err="1" smtClean="0"/>
            <a:t>zelin</a:t>
          </a:r>
          <a:r>
            <a:rPr lang="en-US" sz="2200" b="1" dirty="0" smtClean="0"/>
            <a:t> </a:t>
          </a:r>
          <a:r>
            <a:rPr lang="en-US" sz="2200" b="1" dirty="0" err="1" smtClean="0"/>
            <a:t>dah</a:t>
          </a:r>
          <a:r>
            <a:rPr lang="en-US" sz="2200" b="1" dirty="0" smtClean="0"/>
            <a:t>/</a:t>
          </a:r>
          <a:r>
            <a:rPr lang="en-US" sz="2200" b="1" dirty="0" err="1" smtClean="0"/>
            <a:t>sengluh</a:t>
          </a:r>
          <a:r>
            <a:rPr lang="en-US" sz="2200" b="1" dirty="0" smtClean="0"/>
            <a:t> </a:t>
          </a:r>
          <a:r>
            <a:rPr lang="en-US" sz="2200" b="1" dirty="0" err="1" smtClean="0"/>
            <a:t>theih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2AD8ADAD-339A-4319-BBA1-B8C3C0F8A3B6}" type="parTrans" cxnId="{A647A354-86B0-4D17-8658-41384397F818}">
      <dgm:prSet/>
      <dgm:spPr/>
      <dgm:t>
        <a:bodyPr/>
        <a:lstStyle/>
        <a:p>
          <a:endParaRPr lang="en-IN"/>
        </a:p>
      </dgm:t>
    </dgm:pt>
    <dgm:pt modelId="{0F5DBE56-27E5-4951-8BBF-6550DDA00B3D}" type="sibTrans" cxnId="{A647A354-86B0-4D17-8658-41384397F818}">
      <dgm:prSet/>
      <dgm:spPr/>
      <dgm:t>
        <a:bodyPr/>
        <a:lstStyle/>
        <a:p>
          <a:endParaRPr lang="en-IN"/>
        </a:p>
      </dgm:t>
    </dgm:pt>
    <dgm:pt modelId="{FDCA6253-8ADD-4653-BEA6-879581D48480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“service”  </a:t>
          </a:r>
          <a:r>
            <a:rPr lang="en-US" sz="2200" b="1" dirty="0" err="1" smtClean="0"/>
            <a:t>dah</a:t>
          </a:r>
          <a:r>
            <a:rPr lang="en-US" sz="2200" b="1" dirty="0" smtClean="0"/>
            <a:t> </a:t>
          </a:r>
          <a:r>
            <a:rPr lang="en-US" sz="2200" b="1" dirty="0" err="1" smtClean="0"/>
            <a:t>tawh</a:t>
          </a:r>
          <a:r>
            <a:rPr lang="en-US" sz="2200" b="1" dirty="0" smtClean="0"/>
            <a:t> </a:t>
          </a:r>
          <a:r>
            <a:rPr lang="en-US" sz="2200" b="1" dirty="0" err="1" smtClean="0"/>
            <a:t>chu</a:t>
          </a:r>
          <a:r>
            <a:rPr lang="en-US" sz="2200" b="1" dirty="0" smtClean="0"/>
            <a:t> a </a:t>
          </a:r>
          <a:r>
            <a:rPr lang="en-US" sz="2200" b="1" dirty="0" err="1" smtClean="0"/>
            <a:t>diltu</a:t>
          </a:r>
          <a:r>
            <a:rPr lang="en-US" sz="2200" b="1" dirty="0" smtClean="0"/>
            <a:t> </a:t>
          </a:r>
          <a:r>
            <a:rPr lang="en-US" sz="2200" b="1" dirty="0" err="1" smtClean="0"/>
            <a:t>hnena</a:t>
          </a:r>
          <a:r>
            <a:rPr lang="en-US" sz="2200" b="1" dirty="0" smtClean="0"/>
            <a:t> </a:t>
          </a:r>
          <a:r>
            <a:rPr lang="en-US" sz="2200" b="1" dirty="0" err="1" smtClean="0"/>
            <a:t>pek</a:t>
          </a:r>
          <a:r>
            <a:rPr lang="en-US" sz="2200" b="1" dirty="0" smtClean="0"/>
            <a:t> </a:t>
          </a:r>
          <a:r>
            <a:rPr lang="en-US" sz="2200" b="1" dirty="0" err="1" smtClean="0"/>
            <a:t>chhuah</a:t>
          </a:r>
          <a:r>
            <a:rPr lang="en-US" sz="2200" b="1" dirty="0" smtClean="0"/>
            <a:t> </a:t>
          </a:r>
          <a:r>
            <a:rPr lang="en-US" sz="2200" b="1" dirty="0" err="1" smtClean="0"/>
            <a:t>hun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“</a:t>
          </a:r>
          <a:r>
            <a:rPr lang="en-US" sz="2200" b="1" dirty="0" err="1" smtClean="0"/>
            <a:t>hunbi</a:t>
          </a:r>
          <a:r>
            <a:rPr lang="en-US" sz="2200" b="1" dirty="0" smtClean="0"/>
            <a:t> </a:t>
          </a:r>
          <a:r>
            <a:rPr lang="en-US" sz="2200" b="1" dirty="0" err="1" smtClean="0"/>
            <a:t>tiam</a:t>
          </a:r>
          <a:r>
            <a:rPr lang="en-US" sz="2200" b="1" dirty="0" smtClean="0"/>
            <a:t>” (stipulated time limit) </a:t>
          </a:r>
          <a:r>
            <a:rPr lang="en-US" sz="2200" b="1" dirty="0" err="1" smtClean="0"/>
            <a:t>siam</a:t>
          </a:r>
          <a:r>
            <a:rPr lang="en-US" sz="2200" b="1" dirty="0" smtClean="0"/>
            <a:t> </a:t>
          </a:r>
          <a:r>
            <a:rPr lang="en-US" sz="2200" b="1" dirty="0" err="1" smtClean="0"/>
            <a:t>zel</a:t>
          </a:r>
          <a:r>
            <a:rPr lang="en-US" sz="2200" b="1" dirty="0" smtClean="0"/>
            <a:t> </a:t>
          </a:r>
          <a:r>
            <a:rPr lang="en-US" sz="2200" b="1" dirty="0" err="1" smtClean="0"/>
            <a:t>bawk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</a:t>
          </a:r>
          <a:r>
            <a:rPr lang="en-US" sz="2200" b="1" dirty="0" err="1" smtClean="0"/>
            <a:t>ani</a:t>
          </a:r>
          <a:endParaRPr lang="en-IN" sz="2200" b="1" dirty="0"/>
        </a:p>
      </dgm:t>
    </dgm:pt>
    <dgm:pt modelId="{348B5EB9-50C8-4FC9-ABDE-7AA6DFDFD331}" type="parTrans" cxnId="{B7EBE635-2D73-448D-B92D-18CA61FB650C}">
      <dgm:prSet/>
      <dgm:spPr/>
      <dgm:t>
        <a:bodyPr/>
        <a:lstStyle/>
        <a:p>
          <a:endParaRPr lang="en-IN"/>
        </a:p>
      </dgm:t>
    </dgm:pt>
    <dgm:pt modelId="{49D95B5F-77BE-4ADC-B9DF-A0A309F642D2}" type="sibTrans" cxnId="{B7EBE635-2D73-448D-B92D-18CA61FB650C}">
      <dgm:prSet/>
      <dgm:spPr/>
      <dgm:t>
        <a:bodyPr/>
        <a:lstStyle/>
        <a:p>
          <a:endParaRPr lang="en-IN"/>
        </a:p>
      </dgm:t>
    </dgm:pt>
    <dgm:pt modelId="{DB503AA8-83A5-436E-982A-40D2BDC0C8C3}">
      <dgm:prSet custT="1"/>
      <dgm:spPr/>
      <dgm:t>
        <a:bodyPr/>
        <a:lstStyle/>
        <a:p>
          <a:pPr algn="just" rtl="0"/>
          <a:r>
            <a:rPr lang="en-US" sz="2200" b="1" dirty="0" smtClean="0"/>
            <a:t>He </a:t>
          </a:r>
          <a:r>
            <a:rPr lang="en-US" sz="2200" b="1" dirty="0" err="1" smtClean="0"/>
            <a:t>dan</a:t>
          </a:r>
          <a:r>
            <a:rPr lang="en-US" sz="2200" b="1" dirty="0" smtClean="0"/>
            <a:t> </a:t>
          </a:r>
          <a:r>
            <a:rPr lang="en-US" sz="2200" b="1" dirty="0" err="1" smtClean="0"/>
            <a:t>hnuaia</a:t>
          </a:r>
          <a:r>
            <a:rPr lang="en-US" sz="2200" b="1" dirty="0" smtClean="0"/>
            <a:t> “service” </a:t>
          </a:r>
          <a:r>
            <a:rPr lang="en-US" sz="2200" b="1" dirty="0" err="1" smtClean="0"/>
            <a:t>dah</a:t>
          </a:r>
          <a:r>
            <a:rPr lang="en-US" sz="2200" b="1" dirty="0" smtClean="0"/>
            <a:t> </a:t>
          </a:r>
          <a:r>
            <a:rPr lang="en-US" sz="2200" b="1" dirty="0" err="1" smtClean="0"/>
            <a:t>tawh</a:t>
          </a:r>
          <a:r>
            <a:rPr lang="en-US" sz="2200" b="1" dirty="0" smtClean="0"/>
            <a:t> </a:t>
          </a:r>
          <a:r>
            <a:rPr lang="en-US" sz="2200" b="1" dirty="0" err="1" smtClean="0"/>
            <a:t>chu</a:t>
          </a:r>
          <a:r>
            <a:rPr lang="en-US" sz="2200" b="1" dirty="0" smtClean="0"/>
            <a:t> a </a:t>
          </a:r>
          <a:r>
            <a:rPr lang="en-US" sz="2200" b="1" dirty="0" err="1" smtClean="0"/>
            <a:t>pe</a:t>
          </a:r>
          <a:r>
            <a:rPr lang="en-US" sz="2200" b="1" dirty="0" smtClean="0"/>
            <a:t> </a:t>
          </a:r>
          <a:r>
            <a:rPr lang="en-US" sz="2200" b="1" dirty="0" err="1" smtClean="0"/>
            <a:t>chhuaktu</a:t>
          </a:r>
          <a:r>
            <a:rPr lang="en-US" sz="2200" b="1" dirty="0" smtClean="0"/>
            <a:t> </a:t>
          </a:r>
          <a:r>
            <a:rPr lang="en-US" sz="2200" b="1" dirty="0" err="1" smtClean="0"/>
            <a:t>tur</a:t>
          </a:r>
          <a:r>
            <a:rPr lang="en-US" sz="2200" b="1" dirty="0" smtClean="0"/>
            <a:t> “Designated Officer” State </a:t>
          </a:r>
          <a:r>
            <a:rPr lang="en-US" sz="2200" b="1" dirty="0" err="1" smtClean="0"/>
            <a:t>sawrkar</a:t>
          </a:r>
          <a:r>
            <a:rPr lang="en-US" sz="2200" b="1" dirty="0" smtClean="0"/>
            <a:t> in a </a:t>
          </a:r>
          <a:r>
            <a:rPr lang="en-US" sz="2200" b="1" dirty="0" err="1" smtClean="0"/>
            <a:t>ruat</a:t>
          </a:r>
          <a:r>
            <a:rPr lang="en-US" sz="2200" b="1" dirty="0" smtClean="0"/>
            <a:t> </a:t>
          </a:r>
          <a:r>
            <a:rPr lang="en-US" sz="2200" b="1" dirty="0" err="1" smtClean="0"/>
            <a:t>zel</a:t>
          </a:r>
          <a:r>
            <a:rPr lang="en-US" sz="2200" b="1" dirty="0" smtClean="0"/>
            <a:t> </a:t>
          </a:r>
          <a:r>
            <a:rPr lang="en-US" sz="2200" b="1" dirty="0" err="1" smtClean="0"/>
            <a:t>bawk</a:t>
          </a:r>
          <a:r>
            <a:rPr lang="en-US" sz="2200" b="1" dirty="0" smtClean="0"/>
            <a:t> </a:t>
          </a:r>
          <a:r>
            <a:rPr lang="en-US" sz="2200" b="1" dirty="0" err="1" smtClean="0"/>
            <a:t>ang</a:t>
          </a:r>
          <a:r>
            <a:rPr lang="en-US" sz="2200" b="1" dirty="0" smtClean="0"/>
            <a:t> {Sec 4(2)}</a:t>
          </a:r>
          <a:endParaRPr lang="en-IN" sz="2200" b="1" dirty="0"/>
        </a:p>
      </dgm:t>
    </dgm:pt>
    <dgm:pt modelId="{0D46E313-5468-4C53-8907-424AD14E1B1F}" type="parTrans" cxnId="{43C0C5E7-21BB-40BF-B18A-08DDF4447C7E}">
      <dgm:prSet/>
      <dgm:spPr/>
    </dgm:pt>
    <dgm:pt modelId="{47BBCA65-425A-47E2-A2A4-39DC6083FAEE}" type="sibTrans" cxnId="{43C0C5E7-21BB-40BF-B18A-08DDF4447C7E}">
      <dgm:prSet/>
      <dgm:spPr/>
    </dgm:pt>
    <dgm:pt modelId="{05B988AA-F4B3-44F1-8A96-A7D2B9F66BEA}" type="pres">
      <dgm:prSet presAssocID="{B99B9F80-55A9-4FC9-AE43-65CD97C4F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1A7742B-C352-4220-8526-CABA47C475CA}" type="pres">
      <dgm:prSet presAssocID="{B0E6B976-4A87-487F-95CE-799517E72DB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282464F-A246-46FC-AB85-B9DF858A6DCA}" type="pres">
      <dgm:prSet presAssocID="{0F5DBE56-27E5-4951-8BBF-6550DDA00B3D}" presName="spacer" presStyleCnt="0"/>
      <dgm:spPr/>
    </dgm:pt>
    <dgm:pt modelId="{E39EA766-E1D1-4451-8103-39C3A3040DC2}" type="pres">
      <dgm:prSet presAssocID="{FDCA6253-8ADD-4653-BEA6-879581D484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304ECEE-671F-44C4-99FC-AB29C924074E}" type="pres">
      <dgm:prSet presAssocID="{49D95B5F-77BE-4ADC-B9DF-A0A309F642D2}" presName="spacer" presStyleCnt="0"/>
      <dgm:spPr/>
    </dgm:pt>
    <dgm:pt modelId="{8D05AC81-8097-43BD-84AB-585462012FBA}" type="pres">
      <dgm:prSet presAssocID="{DB503AA8-83A5-436E-982A-40D2BDC0C8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7EBE635-2D73-448D-B92D-18CA61FB650C}" srcId="{B99B9F80-55A9-4FC9-AE43-65CD97C4F028}" destId="{FDCA6253-8ADD-4653-BEA6-879581D48480}" srcOrd="1" destOrd="0" parTransId="{348B5EB9-50C8-4FC9-ABDE-7AA6DFDFD331}" sibTransId="{49D95B5F-77BE-4ADC-B9DF-A0A309F642D2}"/>
    <dgm:cxn modelId="{F8CD9AB3-A7E5-433F-A259-7533A879E195}" type="presOf" srcId="{DB503AA8-83A5-436E-982A-40D2BDC0C8C3}" destId="{8D05AC81-8097-43BD-84AB-585462012FBA}" srcOrd="0" destOrd="0" presId="urn:microsoft.com/office/officeart/2005/8/layout/vList2"/>
    <dgm:cxn modelId="{88A0F9DF-E9AA-449A-9E7E-E1033FF5F6ED}" type="presOf" srcId="{FDCA6253-8ADD-4653-BEA6-879581D48480}" destId="{E39EA766-E1D1-4451-8103-39C3A3040DC2}" srcOrd="0" destOrd="0" presId="urn:microsoft.com/office/officeart/2005/8/layout/vList2"/>
    <dgm:cxn modelId="{43C0C5E7-21BB-40BF-B18A-08DDF4447C7E}" srcId="{B99B9F80-55A9-4FC9-AE43-65CD97C4F028}" destId="{DB503AA8-83A5-436E-982A-40D2BDC0C8C3}" srcOrd="2" destOrd="0" parTransId="{0D46E313-5468-4C53-8907-424AD14E1B1F}" sibTransId="{47BBCA65-425A-47E2-A2A4-39DC6083FAEE}"/>
    <dgm:cxn modelId="{AF6B67E1-BC3D-4FE2-BA74-29EBCF73105A}" type="presOf" srcId="{B0E6B976-4A87-487F-95CE-799517E72DBE}" destId="{A1A7742B-C352-4220-8526-CABA47C475CA}" srcOrd="0" destOrd="0" presId="urn:microsoft.com/office/officeart/2005/8/layout/vList2"/>
    <dgm:cxn modelId="{A647A354-86B0-4D17-8658-41384397F818}" srcId="{B99B9F80-55A9-4FC9-AE43-65CD97C4F028}" destId="{B0E6B976-4A87-487F-95CE-799517E72DBE}" srcOrd="0" destOrd="0" parTransId="{2AD8ADAD-339A-4319-BBA1-B8C3C0F8A3B6}" sibTransId="{0F5DBE56-27E5-4951-8BBF-6550DDA00B3D}"/>
    <dgm:cxn modelId="{3BFDB883-7DD1-46D5-BDC6-5A638DF61EB2}" type="presOf" srcId="{B99B9F80-55A9-4FC9-AE43-65CD97C4F028}" destId="{05B988AA-F4B3-44F1-8A96-A7D2B9F66BEA}" srcOrd="0" destOrd="0" presId="urn:microsoft.com/office/officeart/2005/8/layout/vList2"/>
    <dgm:cxn modelId="{CEA4CC43-A272-44DE-B9B2-A6342206B30F}" type="presParOf" srcId="{05B988AA-F4B3-44F1-8A96-A7D2B9F66BEA}" destId="{A1A7742B-C352-4220-8526-CABA47C475CA}" srcOrd="0" destOrd="0" presId="urn:microsoft.com/office/officeart/2005/8/layout/vList2"/>
    <dgm:cxn modelId="{A2511430-1D12-48F0-918E-3A96497901C3}" type="presParOf" srcId="{05B988AA-F4B3-44F1-8A96-A7D2B9F66BEA}" destId="{7282464F-A246-46FC-AB85-B9DF858A6DCA}" srcOrd="1" destOrd="0" presId="urn:microsoft.com/office/officeart/2005/8/layout/vList2"/>
    <dgm:cxn modelId="{8A1C3C5A-31F1-491B-86E2-31DC81F7FB37}" type="presParOf" srcId="{05B988AA-F4B3-44F1-8A96-A7D2B9F66BEA}" destId="{E39EA766-E1D1-4451-8103-39C3A3040DC2}" srcOrd="2" destOrd="0" presId="urn:microsoft.com/office/officeart/2005/8/layout/vList2"/>
    <dgm:cxn modelId="{02F6A0A1-7798-418D-B32E-057F8DDFB590}" type="presParOf" srcId="{05B988AA-F4B3-44F1-8A96-A7D2B9F66BEA}" destId="{7304ECEE-671F-44C4-99FC-AB29C924074E}" srcOrd="3" destOrd="0" presId="urn:microsoft.com/office/officeart/2005/8/layout/vList2"/>
    <dgm:cxn modelId="{3601C44C-FCFE-4370-BBF4-26C736DBD121}" type="presParOf" srcId="{05B988AA-F4B3-44F1-8A96-A7D2B9F66BEA}" destId="{8D05AC81-8097-43BD-84AB-585462012F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D99FBA-92DA-4A5B-8DC2-6D041D66E661}">
      <dsp:nvSpPr>
        <dsp:cNvPr id="0" name=""/>
        <dsp:cNvSpPr/>
      </dsp:nvSpPr>
      <dsp:spPr>
        <a:xfrm>
          <a:off x="0" y="768580"/>
          <a:ext cx="8001000" cy="26840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He Dan Mizoram Right to Public Services Act, 2015 in a </a:t>
          </a:r>
          <a:r>
            <a:rPr lang="en-US" sz="2400" b="1" i="1" kern="1200" dirty="0" err="1" smtClean="0"/>
            <a:t>tum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ber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chu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sawrkar</a:t>
          </a:r>
          <a:r>
            <a:rPr lang="en-US" sz="2400" b="1" i="1" kern="1200" dirty="0" smtClean="0"/>
            <a:t> in </a:t>
          </a:r>
          <a:r>
            <a:rPr lang="en-US" sz="2400" b="1" i="1" kern="1200" dirty="0" err="1" smtClean="0"/>
            <a:t>mipui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te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hnena</a:t>
          </a:r>
          <a:r>
            <a:rPr lang="en-US" sz="2400" b="1" i="1" kern="1200" dirty="0" smtClean="0"/>
            <a:t> “service” a </a:t>
          </a:r>
          <a:r>
            <a:rPr lang="en-US" sz="2400" b="1" i="1" kern="1200" dirty="0" err="1" smtClean="0"/>
            <a:t>pek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chhuah</a:t>
          </a:r>
          <a:r>
            <a:rPr lang="en-US" sz="2400" b="1" i="1" kern="1200" dirty="0" smtClean="0"/>
            <a:t> thin </a:t>
          </a:r>
          <a:r>
            <a:rPr lang="en-US" sz="2400" b="1" i="1" kern="1200" dirty="0" err="1" smtClean="0"/>
            <a:t>te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hun</a:t>
          </a:r>
          <a:r>
            <a:rPr lang="en-US" sz="2400" b="1" i="1" kern="1200" dirty="0" smtClean="0"/>
            <a:t> bi </a:t>
          </a:r>
          <a:r>
            <a:rPr lang="en-US" sz="2400" b="1" i="1" kern="1200" dirty="0" err="1" smtClean="0"/>
            <a:t>tiam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chhunga</a:t>
          </a:r>
          <a:r>
            <a:rPr lang="en-US" sz="2400" b="1" i="1" kern="1200" dirty="0" smtClean="0"/>
            <a:t> a </a:t>
          </a:r>
          <a:r>
            <a:rPr lang="en-US" sz="2400" b="1" i="1" kern="1200" dirty="0" err="1" smtClean="0"/>
            <a:t>diltu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hnena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pek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chhuah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zat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zat</a:t>
          </a:r>
          <a:r>
            <a:rPr lang="en-US" sz="2400" b="1" i="1" kern="1200" dirty="0" smtClean="0"/>
            <a:t> </a:t>
          </a:r>
          <a:r>
            <a:rPr lang="en-US" sz="2400" b="1" i="1" kern="1200" dirty="0" err="1" smtClean="0"/>
            <a:t>ani</a:t>
          </a:r>
          <a:endParaRPr lang="en-IN" sz="2400" b="1" i="1" kern="1200" dirty="0"/>
        </a:p>
      </dsp:txBody>
      <dsp:txXfrm>
        <a:off x="0" y="768580"/>
        <a:ext cx="8001000" cy="268400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159"/>
          <a:ext cx="8229600" cy="1453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 Mizoram Right to Public Services Act, 2015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</a:t>
          </a:r>
          <a:r>
            <a:rPr lang="en-US" sz="2400" b="1" kern="1200" dirty="0" smtClean="0"/>
            <a:t>” </a:t>
          </a:r>
          <a:r>
            <a:rPr lang="en-US" sz="2400" b="1" kern="1200" dirty="0" err="1" smtClean="0"/>
            <a:t>dah</a:t>
          </a:r>
          <a:r>
            <a:rPr lang="en-US" sz="2400" b="1" kern="1200" dirty="0" smtClean="0"/>
            <a:t>/</a:t>
          </a:r>
          <a:r>
            <a:rPr lang="en-US" sz="2400" b="1" kern="1200" dirty="0" err="1" smtClean="0"/>
            <a:t>sengluh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tawh</a:t>
          </a:r>
          <a:r>
            <a:rPr lang="en-US" sz="2400" b="1" kern="1200" dirty="0" smtClean="0"/>
            <a:t> hi </a:t>
          </a:r>
          <a:r>
            <a:rPr lang="en-US" sz="2400" b="1" kern="1200" dirty="0" err="1" smtClean="0"/>
            <a:t>tun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dinhmun</a:t>
          </a:r>
          <a:r>
            <a:rPr lang="en-US" sz="2400" b="1" kern="1200" dirty="0" smtClean="0"/>
            <a:t> ah 46 a </a:t>
          </a:r>
          <a:r>
            <a:rPr lang="en-US" sz="2400" b="1" kern="1200" dirty="0" err="1" smtClean="0"/>
            <a:t>awm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mek</a:t>
          </a:r>
          <a:r>
            <a:rPr lang="en-US" sz="2400" b="1" kern="1200" dirty="0" smtClean="0"/>
            <a:t>. </a:t>
          </a:r>
          <a:endParaRPr lang="en-IN" sz="2400" b="1" kern="1200" dirty="0"/>
        </a:p>
      </dsp:txBody>
      <dsp:txXfrm>
        <a:off x="0" y="159"/>
        <a:ext cx="8229600" cy="1453633"/>
      </dsp:txXfrm>
    </dsp:sp>
    <dsp:sp modelId="{0CE9D6DD-572B-4B7E-B887-30B882A1C10E}">
      <dsp:nvSpPr>
        <dsp:cNvPr id="0" name=""/>
        <dsp:cNvSpPr/>
      </dsp:nvSpPr>
      <dsp:spPr>
        <a:xfrm>
          <a:off x="0" y="1467743"/>
          <a:ext cx="8229600" cy="1453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Chung service </a:t>
          </a:r>
          <a:r>
            <a:rPr lang="en-US" sz="2400" b="1" kern="1200" dirty="0" err="1" smtClean="0"/>
            <a:t>neitu</a:t>
          </a:r>
          <a:r>
            <a:rPr lang="en-US" sz="2400" b="1" kern="1200" dirty="0" smtClean="0"/>
            <a:t> Department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chu</a:t>
          </a:r>
          <a:r>
            <a:rPr lang="en-US" sz="2400" b="1" kern="1200" dirty="0" smtClean="0"/>
            <a:t>: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1) Transport 2) Taxation 3) Social Welfare 4) Rural Development 5) Finance 6) PHE </a:t>
          </a:r>
          <a:endParaRPr lang="en-IN" sz="2400" b="1" kern="1200" dirty="0"/>
        </a:p>
      </dsp:txBody>
      <dsp:txXfrm>
        <a:off x="0" y="1467743"/>
        <a:ext cx="8229600" cy="1453633"/>
      </dsp:txXfrm>
    </dsp:sp>
    <dsp:sp modelId="{3F1B86B7-DF43-4C0B-9C45-5D1223583ACA}">
      <dsp:nvSpPr>
        <dsp:cNvPr id="0" name=""/>
        <dsp:cNvSpPr/>
      </dsp:nvSpPr>
      <dsp:spPr>
        <a:xfrm>
          <a:off x="0" y="2935326"/>
          <a:ext cx="8229600" cy="1453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Mizoram </a:t>
          </a:r>
          <a:r>
            <a:rPr lang="en-US" sz="2400" b="1" kern="1200" dirty="0" err="1" smtClean="0"/>
            <a:t>sawrkar</a:t>
          </a:r>
          <a:r>
            <a:rPr lang="en-US" sz="2400" b="1" kern="1200" dirty="0" smtClean="0"/>
            <a:t> chuan 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hnuaiah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hrang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hrang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dah</a:t>
          </a:r>
          <a:r>
            <a:rPr lang="en-US" sz="2400" b="1" kern="1200" dirty="0" smtClean="0"/>
            <a:t>/</a:t>
          </a:r>
          <a:r>
            <a:rPr lang="en-US" sz="2400" b="1" kern="1200" dirty="0" err="1" smtClean="0"/>
            <a:t>sengluh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belh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zel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tum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2935326"/>
        <a:ext cx="8229600" cy="145363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389835"/>
          <a:ext cx="8229600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 Mizoram Right to Public Services Act, 2015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dah</a:t>
          </a:r>
          <a:r>
            <a:rPr lang="en-US" sz="2400" b="1" kern="1200" dirty="0" smtClean="0"/>
            <a:t>/</a:t>
          </a:r>
          <a:r>
            <a:rPr lang="en-US" sz="2400" b="1" kern="1200" dirty="0" err="1" smtClean="0"/>
            <a:t>sengluh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tawhte</a:t>
          </a:r>
          <a:r>
            <a:rPr lang="en-US" sz="2400" b="1" kern="1200" dirty="0" smtClean="0"/>
            <a:t> hi a </a:t>
          </a:r>
          <a:r>
            <a:rPr lang="en-US" sz="2400" b="1" kern="1200" dirty="0" err="1" smtClean="0"/>
            <a:t>diltu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mipui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te’n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hunbi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tiam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chhunga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ngeia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hmuh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ngei</a:t>
          </a:r>
          <a:r>
            <a:rPr lang="en-US" sz="2400" b="1" kern="1200" dirty="0" smtClean="0"/>
            <a:t> hi an </a:t>
          </a:r>
          <a:r>
            <a:rPr lang="en-US" sz="2400" b="1" kern="1200" dirty="0" err="1" smtClean="0"/>
            <a:t>dikna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chanvo</a:t>
          </a:r>
          <a:r>
            <a:rPr lang="en-US" sz="2400" b="1" kern="1200" dirty="0" smtClean="0"/>
            <a:t> (right) </a:t>
          </a:r>
          <a:r>
            <a:rPr lang="en-US" sz="2400" b="1" kern="1200" dirty="0" err="1" smtClean="0"/>
            <a:t>ani</a:t>
          </a:r>
          <a:r>
            <a:rPr lang="en-US" sz="2400" b="1" kern="1200" dirty="0" smtClean="0"/>
            <a:t> {Sec 5}</a:t>
          </a:r>
          <a:endParaRPr lang="en-IN" sz="2400" b="1" kern="1200" dirty="0"/>
        </a:p>
      </dsp:txBody>
      <dsp:txXfrm>
        <a:off x="0" y="389835"/>
        <a:ext cx="8229600" cy="1711125"/>
      </dsp:txXfrm>
    </dsp:sp>
    <dsp:sp modelId="{3F1B86B7-DF43-4C0B-9C45-5D1223583ACA}">
      <dsp:nvSpPr>
        <dsp:cNvPr id="0" name=""/>
        <dsp:cNvSpPr/>
      </dsp:nvSpPr>
      <dsp:spPr>
        <a:xfrm>
          <a:off x="0" y="2288160"/>
          <a:ext cx="8229600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la </a:t>
          </a:r>
          <a:r>
            <a:rPr lang="en-US" sz="2400" b="1" kern="1200" dirty="0" err="1" smtClean="0"/>
            <a:t>dah</a:t>
          </a:r>
          <a:r>
            <a:rPr lang="en-US" sz="2400" b="1" kern="1200" dirty="0" smtClean="0"/>
            <a:t>/</a:t>
          </a:r>
          <a:r>
            <a:rPr lang="en-US" sz="2400" b="1" kern="1200" dirty="0" err="1" smtClean="0"/>
            <a:t>sengluh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ve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lohte</a:t>
          </a:r>
          <a:r>
            <a:rPr lang="en-US" sz="2400" b="1" kern="1200" dirty="0" smtClean="0"/>
            <a:t> hi </a:t>
          </a:r>
          <a:r>
            <a:rPr lang="en-US" sz="2400" b="1" kern="1200" dirty="0" err="1" smtClean="0"/>
            <a:t>chu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diltu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mipui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te’n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engemaw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hunbi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tiam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chhunga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hmuh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ngei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theihna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dikna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chanvo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nei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lem</a:t>
          </a:r>
          <a:r>
            <a:rPr lang="en-US" sz="2400" b="1" kern="1200" dirty="0" smtClean="0"/>
            <a:t> lo</a:t>
          </a:r>
          <a:endParaRPr lang="en-IN" sz="2400" b="1" kern="1200" dirty="0"/>
        </a:p>
      </dsp:txBody>
      <dsp:txXfrm>
        <a:off x="0" y="2288160"/>
        <a:ext cx="8229600" cy="171112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77008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thehluhin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fel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fai</a:t>
          </a:r>
          <a:r>
            <a:rPr lang="en-US" sz="2400" b="1" kern="1200" dirty="0" smtClean="0"/>
            <a:t> taka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form </a:t>
          </a:r>
          <a:r>
            <a:rPr lang="en-US" sz="2400" b="1" kern="1200" dirty="0" err="1" smtClean="0"/>
            <a:t>awm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apiang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ziah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leh</a:t>
          </a:r>
          <a:r>
            <a:rPr lang="en-US" sz="2400" b="1" kern="1200" dirty="0" smtClean="0"/>
            <a:t>  document </a:t>
          </a:r>
          <a:r>
            <a:rPr lang="en-US" sz="2400" b="1" kern="1200" dirty="0" err="1" smtClean="0"/>
            <a:t>thehluh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ngai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apiang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thehluh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tur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770085"/>
        <a:ext cx="8229600" cy="1330875"/>
      </dsp:txXfrm>
    </dsp:sp>
    <dsp:sp modelId="{3F1B86B7-DF43-4C0B-9C45-5D1223583ACA}">
      <dsp:nvSpPr>
        <dsp:cNvPr id="0" name=""/>
        <dsp:cNvSpPr/>
      </dsp:nvSpPr>
      <dsp:spPr>
        <a:xfrm>
          <a:off x="0" y="228816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thehluhin</a:t>
          </a:r>
          <a:r>
            <a:rPr lang="en-US" sz="2400" b="1" kern="1200" dirty="0" smtClean="0"/>
            <a:t> Designated Officer in a </a:t>
          </a:r>
          <a:r>
            <a:rPr lang="en-US" sz="2400" b="1" kern="1200" dirty="0" err="1" smtClean="0"/>
            <a:t>dawng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ngei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tih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hriatna</a:t>
          </a:r>
          <a:r>
            <a:rPr lang="en-US" sz="2400" b="1" kern="1200" dirty="0" smtClean="0"/>
            <a:t> “Acknowledgement Receipt” </a:t>
          </a:r>
          <a:r>
            <a:rPr lang="en-US" sz="2400" b="1" kern="1200" dirty="0" err="1" smtClean="0"/>
            <a:t>lak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nachang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hriat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tur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2288160"/>
        <a:ext cx="8229600" cy="133087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389835"/>
          <a:ext cx="8229600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turin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hrangin</a:t>
          </a:r>
          <a:r>
            <a:rPr lang="en-US" sz="2400" b="1" kern="1200" dirty="0" smtClean="0"/>
            <a:t> 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hi chuan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form a </a:t>
          </a:r>
          <a:r>
            <a:rPr lang="en-US" sz="2400" b="1" kern="1200" dirty="0" err="1" smtClean="0"/>
            <a:t>hrangin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siam</a:t>
          </a:r>
          <a:r>
            <a:rPr lang="en-US" sz="2400" b="1" kern="1200" dirty="0" smtClean="0"/>
            <a:t> lo, </a:t>
          </a:r>
          <a:r>
            <a:rPr lang="en-US" sz="2400" b="1" kern="1200" dirty="0" err="1" smtClean="0"/>
            <a:t>kha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pe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</a:t>
          </a:r>
          <a:r>
            <a:rPr lang="en-US" sz="2400" b="1" kern="1200" dirty="0" smtClean="0"/>
            <a:t> Department </a:t>
          </a:r>
          <a:r>
            <a:rPr lang="en-US" sz="2400" b="1" kern="1200" dirty="0" err="1" smtClean="0"/>
            <a:t>erawhin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form an </a:t>
          </a:r>
          <a:r>
            <a:rPr lang="en-US" sz="2400" b="1" kern="1200" dirty="0" err="1" smtClean="0"/>
            <a:t>siam</a:t>
          </a:r>
          <a:r>
            <a:rPr lang="en-US" sz="2400" b="1" kern="1200" dirty="0" smtClean="0"/>
            <a:t> thin </a:t>
          </a:r>
          <a:r>
            <a:rPr lang="en-US" sz="2400" b="1" kern="1200" dirty="0" err="1" smtClean="0"/>
            <a:t>tlangpui</a:t>
          </a:r>
          <a:endParaRPr lang="en-IN" sz="2400" b="1" kern="1200" dirty="0"/>
        </a:p>
      </dsp:txBody>
      <dsp:txXfrm>
        <a:off x="0" y="389835"/>
        <a:ext cx="8229600" cy="1711125"/>
      </dsp:txXfrm>
    </dsp:sp>
    <dsp:sp modelId="{3F1B86B7-DF43-4C0B-9C45-5D1223583ACA}">
      <dsp:nvSpPr>
        <dsp:cNvPr id="0" name=""/>
        <dsp:cNvSpPr/>
      </dsp:nvSpPr>
      <dsp:spPr>
        <a:xfrm>
          <a:off x="0" y="2288160"/>
          <a:ext cx="8229600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turin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hrangin</a:t>
          </a:r>
          <a:r>
            <a:rPr lang="en-US" sz="2400" b="1" kern="1200" dirty="0" smtClean="0"/>
            <a:t> 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hian</a:t>
          </a:r>
          <a:r>
            <a:rPr lang="en-US" sz="2400" b="1" kern="1200" dirty="0" smtClean="0"/>
            <a:t> fee </a:t>
          </a:r>
          <a:r>
            <a:rPr lang="en-US" sz="2400" b="1" kern="1200" dirty="0" err="1" smtClean="0"/>
            <a:t>bituk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engmah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nei</a:t>
          </a:r>
          <a:r>
            <a:rPr lang="en-US" sz="2400" b="1" kern="1200" dirty="0" smtClean="0"/>
            <a:t> lo, </a:t>
          </a:r>
          <a:r>
            <a:rPr lang="en-US" sz="2400" b="1" kern="1200" dirty="0" err="1" smtClean="0"/>
            <a:t>kha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pe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</a:t>
          </a:r>
          <a:r>
            <a:rPr lang="en-US" sz="2400" b="1" kern="1200" dirty="0" smtClean="0"/>
            <a:t> Department </a:t>
          </a:r>
          <a:r>
            <a:rPr lang="en-US" sz="2400" b="1" kern="1200" dirty="0" err="1" smtClean="0"/>
            <a:t>erawhin</a:t>
          </a:r>
          <a:r>
            <a:rPr lang="en-US" sz="2400" b="1" kern="1200" dirty="0" smtClean="0"/>
            <a:t> fee an </a:t>
          </a:r>
          <a:r>
            <a:rPr lang="en-US" sz="2400" b="1" kern="1200" dirty="0" err="1" smtClean="0"/>
            <a:t>siam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thung</a:t>
          </a:r>
          <a:endParaRPr lang="en-IN" sz="2400" b="1" kern="1200" dirty="0"/>
        </a:p>
      </dsp:txBody>
      <dsp:txXfrm>
        <a:off x="0" y="2288160"/>
        <a:ext cx="8229600" cy="17111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2058"/>
          <a:ext cx="8229600" cy="1452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“service” </a:t>
          </a:r>
          <a:r>
            <a:rPr lang="en-US" sz="2200" b="1" kern="1200" dirty="0" err="1" smtClean="0"/>
            <a:t>pe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chhuaktu</a:t>
          </a:r>
          <a:r>
            <a:rPr lang="en-US" sz="2200" b="1" kern="1200" dirty="0" smtClean="0"/>
            <a:t> “Designated Officer” a </a:t>
          </a:r>
          <a:r>
            <a:rPr lang="en-US" sz="2200" b="1" kern="1200" dirty="0" err="1" smtClean="0"/>
            <a:t>ruat</a:t>
          </a:r>
          <a:r>
            <a:rPr lang="en-US" sz="2200" b="1" kern="1200" dirty="0" smtClean="0"/>
            <a:t> chuan 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“service” </a:t>
          </a:r>
          <a:r>
            <a:rPr lang="en-US" sz="2200" b="1" kern="1200" dirty="0" err="1" smtClean="0"/>
            <a:t>dah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diltu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hnenah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hunbi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chhungin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ngei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{Sec 6}</a:t>
          </a:r>
          <a:endParaRPr lang="en-IN" sz="2200" b="1" kern="1200" dirty="0"/>
        </a:p>
      </dsp:txBody>
      <dsp:txXfrm>
        <a:off x="0" y="2058"/>
        <a:ext cx="8229600" cy="1452902"/>
      </dsp:txXfrm>
    </dsp:sp>
    <dsp:sp modelId="{3F1B86B7-DF43-4C0B-9C45-5D1223583ACA}">
      <dsp:nvSpPr>
        <dsp:cNvPr id="0" name=""/>
        <dsp:cNvSpPr/>
      </dsp:nvSpPr>
      <dsp:spPr>
        <a:xfrm>
          <a:off x="0" y="1468108"/>
          <a:ext cx="8229600" cy="1452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Designated Officer chuan Officer </a:t>
          </a:r>
          <a:r>
            <a:rPr lang="en-US" sz="2200" b="1" kern="1200" dirty="0" err="1" smtClean="0"/>
            <a:t>dangte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emaw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dangte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tanpuina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atul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zelin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dil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.</a:t>
          </a:r>
          <a:endParaRPr lang="en-IN" sz="2200" b="1" kern="1200" dirty="0"/>
        </a:p>
      </dsp:txBody>
      <dsp:txXfrm>
        <a:off x="0" y="1468108"/>
        <a:ext cx="8229600" cy="1452902"/>
      </dsp:txXfrm>
    </dsp:sp>
    <dsp:sp modelId="{F1523D1A-273F-4EAE-80ED-C7842918E6B3}">
      <dsp:nvSpPr>
        <dsp:cNvPr id="0" name=""/>
        <dsp:cNvSpPr/>
      </dsp:nvSpPr>
      <dsp:spPr>
        <a:xfrm>
          <a:off x="0" y="2934159"/>
          <a:ext cx="8229600" cy="1452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dangte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atul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thawhna</a:t>
          </a:r>
          <a:r>
            <a:rPr lang="en-US" sz="2200" b="1" kern="1200" dirty="0" smtClean="0"/>
            <a:t> ah chuan Designated Officer </a:t>
          </a:r>
          <a:r>
            <a:rPr lang="en-US" sz="2200" b="1" kern="1200" dirty="0" err="1" smtClean="0"/>
            <a:t>mawhphurhna</a:t>
          </a:r>
          <a:r>
            <a:rPr lang="en-US" sz="2200" b="1" kern="1200" dirty="0" smtClean="0"/>
            <a:t> la </a:t>
          </a:r>
          <a:r>
            <a:rPr lang="en-US" sz="2200" b="1" kern="1200" dirty="0" err="1" smtClean="0"/>
            <a:t>anga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ngaih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endParaRPr lang="en-IN" sz="2200" b="1" kern="1200" dirty="0"/>
        </a:p>
      </dsp:txBody>
      <dsp:txXfrm>
        <a:off x="0" y="2934159"/>
        <a:ext cx="8229600" cy="145290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884159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Designated Officer chuan “service” </a:t>
          </a:r>
          <a:r>
            <a:rPr lang="en-US" sz="2200" b="1" kern="1200" dirty="0" err="1" smtClean="0"/>
            <a:t>dilna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thehluttu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hnenah</a:t>
          </a:r>
          <a:r>
            <a:rPr lang="en-US" sz="2200" b="1" kern="1200" dirty="0" smtClean="0"/>
            <a:t> chuan </a:t>
          </a:r>
          <a:r>
            <a:rPr lang="en-US" sz="2200" b="1" kern="1200" dirty="0" err="1" smtClean="0"/>
            <a:t>dilna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dawng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ngei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lantirna</a:t>
          </a:r>
          <a:r>
            <a:rPr lang="en-US" sz="2200" b="1" kern="1200" dirty="0" smtClean="0"/>
            <a:t> Form-1 </a:t>
          </a:r>
          <a:r>
            <a:rPr lang="en-US" sz="2200" b="1" kern="1200" dirty="0" err="1" smtClean="0"/>
            <a:t>hmangin</a:t>
          </a:r>
          <a:r>
            <a:rPr lang="en-US" sz="2200" b="1" kern="1200" dirty="0" smtClean="0"/>
            <a:t> “Acknowledgement receipt” a </a:t>
          </a:r>
          <a:r>
            <a:rPr lang="en-US" sz="2200" b="1" kern="1200" dirty="0" err="1" smtClean="0"/>
            <a:t>pe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884159"/>
        <a:ext cx="8229600" cy="1216800"/>
      </dsp:txXfrm>
    </dsp:sp>
    <dsp:sp modelId="{3F1B86B7-DF43-4C0B-9C45-5D1223583ACA}">
      <dsp:nvSpPr>
        <dsp:cNvPr id="0" name=""/>
        <dsp:cNvSpPr/>
      </dsp:nvSpPr>
      <dsp:spPr>
        <a:xfrm>
          <a:off x="0" y="2347919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Form-1 ah </a:t>
          </a:r>
          <a:r>
            <a:rPr lang="en-US" sz="2200" b="1" kern="1200" dirty="0" err="1" smtClean="0"/>
            <a:t>hian</a:t>
          </a:r>
          <a:r>
            <a:rPr lang="en-US" sz="2200" b="1" kern="1200" dirty="0" smtClean="0"/>
            <a:t> document </a:t>
          </a:r>
          <a:r>
            <a:rPr lang="en-US" sz="2200" b="1" kern="1200" dirty="0" err="1" smtClean="0"/>
            <a:t>thil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ngai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engemaw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kim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loh</a:t>
          </a:r>
          <a:r>
            <a:rPr lang="en-US" sz="2200" b="1" kern="1200" dirty="0" smtClean="0"/>
            <a:t> chuan </a:t>
          </a:r>
          <a:r>
            <a:rPr lang="en-US" sz="2200" b="1" kern="1200" dirty="0" err="1" smtClean="0"/>
            <a:t>hunbi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ziah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luh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hrih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loh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2347919"/>
        <a:ext cx="8229600" cy="12168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FFAC58-9065-4A63-89FB-FD016789B687}">
      <dsp:nvSpPr>
        <dsp:cNvPr id="0" name=""/>
        <dsp:cNvSpPr/>
      </dsp:nvSpPr>
      <dsp:spPr>
        <a:xfrm>
          <a:off x="4015" y="1205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Designated Officer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“service” a </a:t>
          </a:r>
          <a:r>
            <a:rPr lang="en-IN" sz="2000" b="1" kern="1200" dirty="0" err="1" smtClean="0"/>
            <a:t>pek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chhuah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turte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vantlang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hmuh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turin</a:t>
          </a:r>
          <a:r>
            <a:rPr lang="en-IN" sz="2000" b="1" kern="1200" dirty="0" smtClean="0"/>
            <a:t> Notice Board ah </a:t>
          </a:r>
          <a:r>
            <a:rPr lang="en-IN" sz="2000" b="1" kern="1200" dirty="0" err="1" smtClean="0"/>
            <a:t>tarlang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ani</a:t>
          </a:r>
          <a:r>
            <a:rPr lang="en-IN" sz="2000" b="1" kern="1200" dirty="0" smtClean="0"/>
            <a:t>:</a:t>
          </a:r>
          <a:endParaRPr lang="en-IN" sz="2000" b="1" kern="1200" dirty="0"/>
        </a:p>
      </dsp:txBody>
      <dsp:txXfrm>
        <a:off x="4015" y="1205"/>
        <a:ext cx="8221569" cy="701873"/>
      </dsp:txXfrm>
    </dsp:sp>
    <dsp:sp modelId="{941F0AC6-918C-402D-B31D-6AF14F6D91E4}">
      <dsp:nvSpPr>
        <dsp:cNvPr id="0" name=""/>
        <dsp:cNvSpPr/>
      </dsp:nvSpPr>
      <dsp:spPr>
        <a:xfrm>
          <a:off x="4015" y="738172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a) Designated Officer </a:t>
          </a:r>
          <a:r>
            <a:rPr lang="en-IN" sz="2000" b="1" kern="1200" dirty="0" err="1" smtClean="0"/>
            <a:t>nihna</a:t>
          </a:r>
          <a:endParaRPr lang="en-IN" sz="2000" b="1" kern="1200" dirty="0"/>
        </a:p>
      </dsp:txBody>
      <dsp:txXfrm>
        <a:off x="4015" y="738172"/>
        <a:ext cx="8221569" cy="701873"/>
      </dsp:txXfrm>
    </dsp:sp>
    <dsp:sp modelId="{9A77DF48-C275-4D40-B58F-9041E3520F6A}">
      <dsp:nvSpPr>
        <dsp:cNvPr id="0" name=""/>
        <dsp:cNvSpPr/>
      </dsp:nvSpPr>
      <dsp:spPr>
        <a:xfrm>
          <a:off x="4015" y="1475139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b)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thlenna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pakhatna</a:t>
          </a:r>
          <a:r>
            <a:rPr lang="en-IN" sz="2000" b="1" kern="1200" dirty="0" smtClean="0"/>
            <a:t> First Appellate Authority</a:t>
          </a:r>
          <a:endParaRPr lang="en-IN" sz="2000" b="1" kern="1200" dirty="0"/>
        </a:p>
      </dsp:txBody>
      <dsp:txXfrm>
        <a:off x="4015" y="1475139"/>
        <a:ext cx="8221569" cy="701873"/>
      </dsp:txXfrm>
    </dsp:sp>
    <dsp:sp modelId="{9E94DF44-F34A-4A91-B29B-41551783C1ED}">
      <dsp:nvSpPr>
        <dsp:cNvPr id="0" name=""/>
        <dsp:cNvSpPr/>
      </dsp:nvSpPr>
      <dsp:spPr>
        <a:xfrm>
          <a:off x="4015" y="2212106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c)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thlenna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pahnihna</a:t>
          </a:r>
          <a:r>
            <a:rPr lang="en-IN" sz="2000" b="1" kern="1200" dirty="0" smtClean="0"/>
            <a:t> Second Appellate Autho</a:t>
          </a:r>
          <a:r>
            <a:rPr lang="en-IN" sz="2000" kern="1200" dirty="0" smtClean="0"/>
            <a:t>rity</a:t>
          </a:r>
          <a:endParaRPr lang="en-IN" sz="2000" kern="1200" dirty="0"/>
        </a:p>
      </dsp:txBody>
      <dsp:txXfrm>
        <a:off x="4015" y="2212106"/>
        <a:ext cx="8221569" cy="701873"/>
      </dsp:txXfrm>
    </dsp:sp>
    <dsp:sp modelId="{54E6E58E-E1E1-4BFE-835D-3A4789B9CD6C}">
      <dsp:nvSpPr>
        <dsp:cNvPr id="0" name=""/>
        <dsp:cNvSpPr/>
      </dsp:nvSpPr>
      <dsp:spPr>
        <a:xfrm>
          <a:off x="4015" y="2949073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d) </a:t>
          </a:r>
          <a:r>
            <a:rPr lang="en-IN" sz="2000" b="1" kern="1200" dirty="0" err="1" smtClean="0"/>
            <a:t>Hunbi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chhung</a:t>
          </a:r>
          <a:endParaRPr lang="en-IN" sz="2000" b="1" kern="1200" dirty="0"/>
        </a:p>
      </dsp:txBody>
      <dsp:txXfrm>
        <a:off x="4015" y="2949073"/>
        <a:ext cx="8221569" cy="701873"/>
      </dsp:txXfrm>
    </dsp:sp>
    <dsp:sp modelId="{4C1F839D-6511-4269-9FFB-804377420813}">
      <dsp:nvSpPr>
        <dsp:cNvPr id="0" name=""/>
        <dsp:cNvSpPr/>
      </dsp:nvSpPr>
      <dsp:spPr>
        <a:xfrm>
          <a:off x="4015" y="3686041"/>
          <a:ext cx="8221569" cy="701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e) Documents </a:t>
          </a:r>
          <a:r>
            <a:rPr lang="en-IN" sz="2000" b="1" kern="1200" dirty="0" err="1" smtClean="0"/>
            <a:t>thehluh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tel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ngai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te</a:t>
          </a:r>
          <a:r>
            <a:rPr lang="en-IN" sz="2000" b="1" kern="1200" dirty="0" smtClean="0"/>
            <a:t> [Rule 5]</a:t>
          </a:r>
          <a:endParaRPr lang="en-IN" sz="2000" b="1" kern="1200" dirty="0"/>
        </a:p>
      </dsp:txBody>
      <dsp:txXfrm>
        <a:off x="4015" y="3686041"/>
        <a:ext cx="8221569" cy="70187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1894"/>
          <a:ext cx="8229600" cy="2185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Designated Officer chuan “service” </a:t>
          </a:r>
          <a:r>
            <a:rPr lang="en-US" sz="2200" b="1" kern="1200" dirty="0" err="1" smtClean="0"/>
            <a:t>dilna</a:t>
          </a:r>
          <a:r>
            <a:rPr lang="en-US" sz="2200" b="1" kern="1200" dirty="0" smtClean="0"/>
            <a:t> a dawn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hunbi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chhungin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emaw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dilna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vang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mumal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nen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hnawl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{Sec 7(2)}</a:t>
          </a:r>
          <a:endParaRPr lang="en-IN" sz="2200" b="1" kern="1200" dirty="0"/>
        </a:p>
      </dsp:txBody>
      <dsp:txXfrm>
        <a:off x="0" y="1894"/>
        <a:ext cx="8229600" cy="2185880"/>
      </dsp:txXfrm>
    </dsp:sp>
    <dsp:sp modelId="{3F1B86B7-DF43-4C0B-9C45-5D1223583ACA}">
      <dsp:nvSpPr>
        <dsp:cNvPr id="0" name=""/>
        <dsp:cNvSpPr/>
      </dsp:nvSpPr>
      <dsp:spPr>
        <a:xfrm>
          <a:off x="0" y="2201345"/>
          <a:ext cx="8229600" cy="2185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Dilna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chu</a:t>
          </a:r>
          <a:r>
            <a:rPr lang="en-US" sz="1800" b="1" kern="1200" dirty="0" smtClean="0"/>
            <a:t> Designated Officer in a </a:t>
          </a:r>
          <a:r>
            <a:rPr lang="en-US" sz="1800" b="1" kern="1200" dirty="0" err="1" smtClean="0"/>
            <a:t>hnawl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anih</a:t>
          </a:r>
          <a:r>
            <a:rPr lang="en-US" sz="1800" b="1" kern="1200" dirty="0" smtClean="0"/>
            <a:t> chuan a </a:t>
          </a:r>
          <a:r>
            <a:rPr lang="en-US" sz="1800" b="1" kern="1200" dirty="0" err="1" smtClean="0"/>
            <a:t>diltu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hnenah</a:t>
          </a:r>
          <a:r>
            <a:rPr lang="en-US" sz="1800" b="1" kern="1200" dirty="0" smtClean="0"/>
            <a:t>: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a) </a:t>
          </a:r>
          <a:r>
            <a:rPr lang="en-US" sz="1800" b="1" kern="1200" dirty="0" err="1" smtClean="0"/>
            <a:t>Hnawl</a:t>
          </a:r>
          <a:r>
            <a:rPr lang="en-US" sz="1800" b="1" kern="1200" dirty="0" smtClean="0"/>
            <a:t> a </a:t>
          </a:r>
          <a:r>
            <a:rPr lang="en-US" sz="1800" b="1" kern="1200" dirty="0" err="1" smtClean="0"/>
            <a:t>nih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chhan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chiang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takin</a:t>
          </a:r>
          <a:r>
            <a:rPr lang="en-US" sz="1800" b="1" kern="1200" dirty="0" smtClean="0"/>
            <a:t> a </a:t>
          </a:r>
          <a:r>
            <a:rPr lang="en-US" sz="1800" b="1" kern="1200" dirty="0" err="1" smtClean="0"/>
            <a:t>ziak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ang</a:t>
          </a:r>
          <a:endParaRPr lang="en-US" sz="1800" b="1" kern="1200" dirty="0" smtClean="0"/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b) </a:t>
          </a:r>
          <a:r>
            <a:rPr lang="en-US" sz="1800" b="1" kern="1200" dirty="0" err="1" smtClean="0"/>
            <a:t>Dilna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hnawl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anih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vanga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thuneitu</a:t>
          </a:r>
          <a:r>
            <a:rPr lang="en-US" sz="1800" b="1" kern="1200" dirty="0" smtClean="0"/>
            <a:t> sang </a:t>
          </a:r>
          <a:r>
            <a:rPr lang="en-US" sz="1800" b="1" kern="1200" dirty="0" err="1" smtClean="0"/>
            <a:t>zawk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hnena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thlen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theih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hun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chhung</a:t>
          </a:r>
          <a:endParaRPr lang="en-US" sz="1800" b="1" kern="1200" dirty="0" smtClean="0"/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c) </a:t>
          </a:r>
          <a:r>
            <a:rPr lang="en-US" sz="1800" b="1" kern="1200" dirty="0" err="1" smtClean="0"/>
            <a:t>Lungawilohna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thlenna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tur</a:t>
          </a:r>
          <a:r>
            <a:rPr lang="en-US" sz="1800" b="1" kern="1200" dirty="0" smtClean="0"/>
            <a:t> First Appellate Authority</a:t>
          </a:r>
        </a:p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200" b="1" kern="1200" dirty="0"/>
        </a:p>
      </dsp:txBody>
      <dsp:txXfrm>
        <a:off x="0" y="2201345"/>
        <a:ext cx="8229600" cy="218588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541934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“service”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chhuak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hun</a:t>
          </a:r>
          <a:r>
            <a:rPr lang="en-US" sz="2200" b="1" kern="1200" dirty="0" smtClean="0"/>
            <a:t> bi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 hi </a:t>
          </a:r>
          <a:r>
            <a:rPr lang="en-US" sz="2200" b="1" kern="1200" dirty="0" err="1" smtClean="0"/>
            <a:t>dilna</a:t>
          </a:r>
          <a:r>
            <a:rPr lang="en-US" sz="2200" b="1" kern="1200" dirty="0" smtClean="0"/>
            <a:t> Designated Officer </a:t>
          </a:r>
          <a:r>
            <a:rPr lang="en-US" sz="2200" b="1" kern="1200" dirty="0" err="1" smtClean="0"/>
            <a:t>emaw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mawhphurtu</a:t>
          </a:r>
          <a:r>
            <a:rPr lang="en-US" sz="2200" b="1" kern="1200" dirty="0" smtClean="0"/>
            <a:t> dang DO in a </a:t>
          </a:r>
          <a:r>
            <a:rPr lang="en-US" sz="2200" b="1" kern="1200" dirty="0" err="1" smtClean="0"/>
            <a:t>ruat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emaw</a:t>
          </a:r>
          <a:r>
            <a:rPr lang="en-US" sz="2200" b="1" kern="1200" dirty="0" smtClean="0"/>
            <a:t> ten an dawn </a:t>
          </a:r>
          <a:r>
            <a:rPr lang="en-US" sz="2200" b="1" kern="1200" dirty="0" err="1" smtClean="0"/>
            <a:t>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atanga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chhiar</a:t>
          </a:r>
          <a:r>
            <a:rPr lang="en-US" sz="2200" b="1" kern="1200" dirty="0" smtClean="0"/>
            <a:t> tan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 {Sec 7}</a:t>
          </a:r>
          <a:endParaRPr lang="en-IN" sz="2200" b="1" kern="1200" dirty="0"/>
        </a:p>
      </dsp:txBody>
      <dsp:txXfrm>
        <a:off x="0" y="541934"/>
        <a:ext cx="8229600" cy="1559025"/>
      </dsp:txXfrm>
    </dsp:sp>
    <dsp:sp modelId="{910518B4-E6CA-4163-9DF9-0FD5EF3BA60A}">
      <dsp:nvSpPr>
        <dsp:cNvPr id="0" name=""/>
        <dsp:cNvSpPr/>
      </dsp:nvSpPr>
      <dsp:spPr>
        <a:xfrm>
          <a:off x="0" y="2288160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Hunbi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chhiar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hian</a:t>
          </a:r>
          <a:r>
            <a:rPr lang="en-US" sz="2200" b="1" kern="1200" dirty="0" smtClean="0"/>
            <a:t> “Sunday”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“public holiday” a </a:t>
          </a:r>
          <a:r>
            <a:rPr lang="en-US" sz="2200" b="1" kern="1200" dirty="0" err="1" smtClean="0"/>
            <a:t>puan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chhiar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loh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{Rule 4}</a:t>
          </a:r>
          <a:endParaRPr lang="en-IN" sz="2200" b="1" kern="1200" dirty="0"/>
        </a:p>
      </dsp:txBody>
      <dsp:txXfrm>
        <a:off x="0" y="2288160"/>
        <a:ext cx="8229600" cy="1559025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541934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lungawilohna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thlenna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pakhatna</a:t>
          </a:r>
          <a:r>
            <a:rPr lang="en-US" sz="2200" b="1" kern="1200" dirty="0" smtClean="0"/>
            <a:t> “First Appellate Authority”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lungawilohna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thlenna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pahnihna</a:t>
          </a:r>
          <a:r>
            <a:rPr lang="en-US" sz="2200" b="1" kern="1200" dirty="0" smtClean="0"/>
            <a:t> “Second Appellate Authority”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State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Section 4(3) </a:t>
          </a:r>
          <a:r>
            <a:rPr lang="en-US" sz="2200" b="1" kern="1200" dirty="0" err="1" smtClean="0"/>
            <a:t>hmangin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ruat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</a:t>
          </a:r>
          <a:endParaRPr lang="en-IN" sz="2200" b="1" kern="1200" dirty="0"/>
        </a:p>
      </dsp:txBody>
      <dsp:txXfrm>
        <a:off x="0" y="541934"/>
        <a:ext cx="8229600" cy="1559025"/>
      </dsp:txXfrm>
    </dsp:sp>
    <dsp:sp modelId="{910518B4-E6CA-4163-9DF9-0FD5EF3BA60A}">
      <dsp:nvSpPr>
        <dsp:cNvPr id="0" name=""/>
        <dsp:cNvSpPr/>
      </dsp:nvSpPr>
      <dsp:spPr>
        <a:xfrm>
          <a:off x="0" y="2288160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First Appellate Authority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Designated Officer </a:t>
          </a:r>
          <a:r>
            <a:rPr lang="en-US" sz="2200" b="1" kern="1200" dirty="0" err="1" smtClean="0"/>
            <a:t>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nihna</a:t>
          </a:r>
          <a:r>
            <a:rPr lang="en-US" sz="2200" b="1" kern="1200" dirty="0" smtClean="0"/>
            <a:t> sang </a:t>
          </a:r>
          <a:r>
            <a:rPr lang="en-US" sz="2200" b="1" kern="1200" dirty="0" err="1" smtClean="0"/>
            <a:t>zawk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a, </a:t>
          </a:r>
          <a:r>
            <a:rPr lang="en-US" sz="2200" b="1" kern="1200" dirty="0" err="1" smtClean="0"/>
            <a:t>chutiangin</a:t>
          </a:r>
          <a:r>
            <a:rPr lang="en-US" sz="2200" b="1" kern="1200" dirty="0" smtClean="0"/>
            <a:t> Second Appellate Authority </a:t>
          </a:r>
          <a:r>
            <a:rPr lang="en-US" sz="2200" b="1" kern="1200" dirty="0" err="1" smtClean="0"/>
            <a:t>pawh</a:t>
          </a:r>
          <a:r>
            <a:rPr lang="en-US" sz="2200" b="1" kern="1200" dirty="0" smtClean="0"/>
            <a:t> First Appellate Authority </a:t>
          </a:r>
          <a:r>
            <a:rPr lang="en-US" sz="2200" b="1" kern="1200" dirty="0" err="1" smtClean="0"/>
            <a:t>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nihna</a:t>
          </a:r>
          <a:r>
            <a:rPr lang="en-US" sz="2200" b="1" kern="1200" dirty="0" smtClean="0"/>
            <a:t> sang </a:t>
          </a:r>
          <a:r>
            <a:rPr lang="en-US" sz="2200" b="1" kern="1200" dirty="0" err="1" smtClean="0"/>
            <a:t>zawk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2288160"/>
        <a:ext cx="8229600" cy="1559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D99FBA-92DA-4A5B-8DC2-6D041D66E661}">
      <dsp:nvSpPr>
        <dsp:cNvPr id="0" name=""/>
        <dsp:cNvSpPr/>
      </dsp:nvSpPr>
      <dsp:spPr>
        <a:xfrm>
          <a:off x="0" y="891"/>
          <a:ext cx="8229600" cy="158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</a:t>
          </a:r>
          <a:r>
            <a:rPr lang="en-US" sz="2200" b="1" kern="1200" dirty="0" err="1" smtClean="0"/>
            <a:t>mipuite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hnena</a:t>
          </a:r>
          <a:r>
            <a:rPr lang="en-US" sz="2200" b="1" kern="1200" dirty="0" smtClean="0"/>
            <a:t> an </a:t>
          </a:r>
          <a:r>
            <a:rPr lang="en-US" sz="2200" b="1" kern="1200" dirty="0" err="1" smtClean="0"/>
            <a:t>mamawh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chhuah</a:t>
          </a:r>
          <a:r>
            <a:rPr lang="en-US" sz="2200" b="1" kern="1200" dirty="0" smtClean="0"/>
            <a:t> thin hi “SERVICE” </a:t>
          </a:r>
          <a:r>
            <a:rPr lang="en-US" sz="2200" b="1" kern="1200" dirty="0" err="1" smtClean="0"/>
            <a:t>tih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,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mawhphurhna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mipuite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mamawh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angin</a:t>
          </a:r>
          <a:r>
            <a:rPr lang="en-US" sz="2200" b="1" kern="1200" dirty="0" smtClean="0"/>
            <a:t> “PUBLIC SERVICE” an </a:t>
          </a:r>
          <a:r>
            <a:rPr lang="en-US" sz="2200" b="1" kern="1200" dirty="0" err="1" smtClean="0"/>
            <a:t>ti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bawk</a:t>
          </a:r>
          <a:endParaRPr lang="en-IN" sz="2200" b="1" kern="1200" dirty="0"/>
        </a:p>
      </dsp:txBody>
      <dsp:txXfrm>
        <a:off x="0" y="891"/>
        <a:ext cx="8229600" cy="1587065"/>
      </dsp:txXfrm>
    </dsp:sp>
    <dsp:sp modelId="{CDFC2E79-8DE2-4310-97EC-A920B8A190CE}">
      <dsp:nvSpPr>
        <dsp:cNvPr id="0" name=""/>
        <dsp:cNvSpPr/>
      </dsp:nvSpPr>
      <dsp:spPr>
        <a:xfrm>
          <a:off x="0" y="1599164"/>
          <a:ext cx="8229600" cy="158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Entirna</a:t>
          </a:r>
          <a:r>
            <a:rPr lang="en-US" sz="2200" b="1" kern="1200" dirty="0" smtClean="0"/>
            <a:t>: </a:t>
          </a:r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1. Transport Department in Driving License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US" sz="2200" b="1" kern="1200" dirty="0" smtClean="0"/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2. PHE Department in water supply connection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IN" sz="2200" b="1" kern="1200" dirty="0"/>
        </a:p>
      </dsp:txBody>
      <dsp:txXfrm>
        <a:off x="0" y="1599164"/>
        <a:ext cx="8229600" cy="1587065"/>
      </dsp:txXfrm>
    </dsp:sp>
    <dsp:sp modelId="{831226FE-E7FE-4084-B716-A112867B5CA2}">
      <dsp:nvSpPr>
        <dsp:cNvPr id="0" name=""/>
        <dsp:cNvSpPr/>
      </dsp:nvSpPr>
      <dsp:spPr>
        <a:xfrm>
          <a:off x="0" y="3197438"/>
          <a:ext cx="8229600" cy="158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3.</a:t>
          </a:r>
          <a:r>
            <a:rPr lang="en-US" sz="2400" b="0" kern="1200" dirty="0" smtClean="0"/>
            <a:t> </a:t>
          </a:r>
          <a:r>
            <a:rPr lang="en-US" sz="2200" b="1" kern="1200" dirty="0" smtClean="0"/>
            <a:t>RD Department in Job Card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US" sz="2200" b="1" kern="1200" dirty="0" smtClean="0"/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4. Social Welfare Department in Disability Certificate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5. Taxation Department in Way Bill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US" sz="2200" b="1" kern="1200" dirty="0" smtClean="0"/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b="0" kern="1200" dirty="0"/>
        </a:p>
      </dsp:txBody>
      <dsp:txXfrm>
        <a:off x="0" y="3197438"/>
        <a:ext cx="8229600" cy="1587065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275759"/>
          <a:ext cx="8229600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lungawilohna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thlenna</a:t>
          </a:r>
          <a:r>
            <a:rPr lang="en-US" sz="2200" b="1" kern="1200" dirty="0" smtClean="0"/>
            <a:t> (Appellate Authorities)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hian</a:t>
          </a:r>
          <a:r>
            <a:rPr lang="en-US" sz="2200" b="1" kern="1200" dirty="0" smtClean="0"/>
            <a:t> Civil Procedure Code, 1908 in Civil Court </a:t>
          </a:r>
          <a:r>
            <a:rPr lang="en-US" sz="2200" b="1" kern="1200" dirty="0" err="1" smtClean="0"/>
            <a:t>hnena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thuneihna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an </a:t>
          </a:r>
          <a:r>
            <a:rPr lang="en-US" sz="2200" b="1" kern="1200" dirty="0" err="1" smtClean="0"/>
            <a:t>nei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ve</a:t>
          </a:r>
          <a:endParaRPr lang="en-IN" sz="2200" b="1" kern="1200" dirty="0"/>
        </a:p>
      </dsp:txBody>
      <dsp:txXfrm>
        <a:off x="0" y="275759"/>
        <a:ext cx="8229600" cy="1825200"/>
      </dsp:txXfrm>
    </dsp:sp>
    <dsp:sp modelId="{910518B4-E6CA-4163-9DF9-0FD5EF3BA60A}">
      <dsp:nvSpPr>
        <dsp:cNvPr id="0" name=""/>
        <dsp:cNvSpPr/>
      </dsp:nvSpPr>
      <dsp:spPr>
        <a:xfrm>
          <a:off x="0" y="2288160"/>
          <a:ext cx="8229600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a) Document </a:t>
          </a:r>
          <a:r>
            <a:rPr lang="en-US" sz="2200" b="1" kern="1200" dirty="0" err="1" smtClean="0"/>
            <a:t>engpawh</a:t>
          </a:r>
          <a:r>
            <a:rPr lang="en-US" sz="2200" b="1" kern="1200" dirty="0" smtClean="0"/>
            <a:t> an </a:t>
          </a:r>
          <a:r>
            <a:rPr lang="en-US" sz="2200" b="1" kern="1200" dirty="0" err="1" smtClean="0"/>
            <a:t>endik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</a:t>
          </a:r>
          <a:r>
            <a:rPr lang="en-US" sz="2200" b="1" kern="1200" dirty="0" smtClean="0"/>
            <a:t> a</a:t>
          </a:r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b) Designated Officer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thubuaia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lungawilo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hnena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inlan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koh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theihna</a:t>
          </a:r>
          <a:endParaRPr lang="en-US" sz="2200" b="1" kern="1200" dirty="0" smtClean="0"/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c) 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tarlan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atul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danga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thuneihna</a:t>
          </a:r>
          <a:r>
            <a:rPr lang="en-US" sz="2200" b="1" kern="1200" dirty="0" smtClean="0"/>
            <a:t>	</a:t>
          </a:r>
          <a:endParaRPr lang="en-IN" sz="2200" b="1" kern="1200" dirty="0"/>
        </a:p>
      </dsp:txBody>
      <dsp:txXfrm>
        <a:off x="0" y="2288160"/>
        <a:ext cx="8229600" cy="182520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241926-0974-4CF4-9830-00D789F87011}">
      <dsp:nvSpPr>
        <dsp:cNvPr id="0" name=""/>
        <dsp:cNvSpPr/>
      </dsp:nvSpPr>
      <dsp:spPr>
        <a:xfrm>
          <a:off x="0" y="375"/>
          <a:ext cx="8229600" cy="1086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/>
            <a:t>First Appellate Authority </a:t>
          </a:r>
          <a:r>
            <a:rPr lang="en-IN" sz="2200" b="1" kern="1200" dirty="0" err="1" smtClean="0"/>
            <a:t>chuan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lungawilohna</a:t>
          </a:r>
          <a:r>
            <a:rPr lang="en-IN" sz="2200" b="1" kern="1200" dirty="0" smtClean="0"/>
            <a:t> a dawn </a:t>
          </a:r>
          <a:r>
            <a:rPr lang="en-IN" sz="2200" b="1" kern="1200" dirty="0" err="1" smtClean="0"/>
            <a:t>chu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ni</a:t>
          </a:r>
          <a:r>
            <a:rPr lang="en-IN" sz="2200" b="1" kern="1200" dirty="0" smtClean="0"/>
            <a:t> 30 </a:t>
          </a:r>
          <a:r>
            <a:rPr lang="en-IN" sz="2200" b="1" kern="1200" dirty="0" err="1" smtClean="0"/>
            <a:t>chhungin</a:t>
          </a:r>
          <a:r>
            <a:rPr lang="en-IN" sz="2200" b="1" kern="1200" dirty="0" smtClean="0"/>
            <a:t> a </a:t>
          </a:r>
          <a:r>
            <a:rPr lang="en-IN" sz="2200" b="1" kern="1200" dirty="0" err="1" smtClean="0"/>
            <a:t>ching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fel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tur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ani</a:t>
          </a:r>
          <a:r>
            <a:rPr lang="en-IN" sz="2200" b="1" kern="1200" dirty="0" smtClean="0"/>
            <a:t> [Sec 8(2)]</a:t>
          </a:r>
          <a:endParaRPr lang="en-IN" sz="2200" b="1" kern="1200" dirty="0"/>
        </a:p>
      </dsp:txBody>
      <dsp:txXfrm>
        <a:off x="0" y="375"/>
        <a:ext cx="8229600" cy="1086534"/>
      </dsp:txXfrm>
    </dsp:sp>
    <dsp:sp modelId="{9B5012EC-5F63-4505-9318-FFF8DE3B8254}">
      <dsp:nvSpPr>
        <dsp:cNvPr id="0" name=""/>
        <dsp:cNvSpPr/>
      </dsp:nvSpPr>
      <dsp:spPr>
        <a:xfrm>
          <a:off x="0" y="1100987"/>
          <a:ext cx="8229600" cy="1086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First Appellate Authority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 </a:t>
          </a:r>
          <a:r>
            <a:rPr lang="en-IN" sz="2000" b="1" kern="1200" dirty="0" err="1" smtClean="0"/>
            <a:t>thutlukna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siam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hma</a:t>
          </a:r>
          <a:r>
            <a:rPr lang="en-IN" sz="2000" b="1" kern="1200" dirty="0" smtClean="0"/>
            <a:t> in Designated Officer </a:t>
          </a:r>
          <a:r>
            <a:rPr lang="en-IN" sz="2000" b="1" kern="1200" dirty="0" err="1" smtClean="0"/>
            <a:t>leh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thlentu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thu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ngaithla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hmasa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ani</a:t>
          </a:r>
          <a:r>
            <a:rPr lang="en-IN" sz="2000" b="1" kern="1200" dirty="0" smtClean="0"/>
            <a:t> [Sec 8(3)]</a:t>
          </a:r>
          <a:endParaRPr lang="en-US" sz="2000" b="1" kern="1200" dirty="0"/>
        </a:p>
      </dsp:txBody>
      <dsp:txXfrm>
        <a:off x="0" y="1100987"/>
        <a:ext cx="8229600" cy="1086534"/>
      </dsp:txXfrm>
    </dsp:sp>
    <dsp:sp modelId="{384DB02A-186F-4BA8-A16C-E7233ED53EEC}">
      <dsp:nvSpPr>
        <dsp:cNvPr id="0" name=""/>
        <dsp:cNvSpPr/>
      </dsp:nvSpPr>
      <dsp:spPr>
        <a:xfrm>
          <a:off x="0" y="2201598"/>
          <a:ext cx="8229600" cy="1086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First Appellate Authority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Designated Officer </a:t>
          </a:r>
          <a:r>
            <a:rPr lang="en-IN" sz="2000" b="1" kern="1200" dirty="0" err="1" smtClean="0"/>
            <a:t>chu</a:t>
          </a:r>
          <a:r>
            <a:rPr lang="en-IN" sz="2000" b="1" kern="1200" dirty="0" smtClean="0"/>
            <a:t> service </a:t>
          </a:r>
          <a:r>
            <a:rPr lang="en-IN" sz="2000" b="1" kern="1200" dirty="0" err="1" smtClean="0"/>
            <a:t>dilna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hunbi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chhunga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pe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in </a:t>
          </a:r>
          <a:r>
            <a:rPr lang="en-IN" sz="2000" b="1" kern="1200" dirty="0" err="1" smtClean="0"/>
            <a:t>thupek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siam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</a:t>
          </a:r>
          <a:r>
            <a:rPr lang="en-IN" sz="2000" b="1" kern="1200" dirty="0" smtClean="0"/>
            <a:t> a, tin,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thu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pawh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hnawl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bawk</a:t>
          </a:r>
          <a:r>
            <a:rPr lang="en-IN" sz="2000" b="1" kern="1200" dirty="0" smtClean="0"/>
            <a:t> [Sec 8(3)]</a:t>
          </a:r>
          <a:endParaRPr lang="en-IN" sz="2000" b="1" kern="1200" dirty="0"/>
        </a:p>
      </dsp:txBody>
      <dsp:txXfrm>
        <a:off x="0" y="2201598"/>
        <a:ext cx="8229600" cy="1086534"/>
      </dsp:txXfrm>
    </dsp:sp>
    <dsp:sp modelId="{E52AB845-9F36-4EFE-BA90-EAFC63580780}">
      <dsp:nvSpPr>
        <dsp:cNvPr id="0" name=""/>
        <dsp:cNvSpPr/>
      </dsp:nvSpPr>
      <dsp:spPr>
        <a:xfrm>
          <a:off x="0" y="3302209"/>
          <a:ext cx="8229600" cy="1086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Lungawlohna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thlenna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hian</a:t>
          </a:r>
          <a:r>
            <a:rPr lang="en-US" sz="2000" b="1" kern="1200" dirty="0" smtClean="0"/>
            <a:t> Fee </a:t>
          </a:r>
          <a:r>
            <a:rPr lang="en-US" sz="2000" b="1" kern="1200" dirty="0" err="1" smtClean="0"/>
            <a:t>engmah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pek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ngai</a:t>
          </a:r>
          <a:r>
            <a:rPr lang="en-US" sz="2000" b="1" kern="1200" dirty="0" smtClean="0"/>
            <a:t> lo [Rule 6]</a:t>
          </a:r>
          <a:endParaRPr lang="en-IN" sz="2000" b="1" kern="1200" dirty="0"/>
        </a:p>
      </dsp:txBody>
      <dsp:txXfrm>
        <a:off x="0" y="3302209"/>
        <a:ext cx="8229600" cy="1086534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241926-0974-4CF4-9830-00D789F87011}">
      <dsp:nvSpPr>
        <dsp:cNvPr id="0" name=""/>
        <dsp:cNvSpPr/>
      </dsp:nvSpPr>
      <dsp:spPr>
        <a:xfrm>
          <a:off x="0" y="2754"/>
          <a:ext cx="8229600" cy="108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Second Appellate Authority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a dawn </a:t>
          </a:r>
          <a:r>
            <a:rPr lang="en-IN" sz="2000" b="1" kern="1200" dirty="0" err="1" smtClean="0"/>
            <a:t>chu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ni</a:t>
          </a:r>
          <a:r>
            <a:rPr lang="en-IN" sz="2000" b="1" kern="1200" dirty="0" smtClean="0"/>
            <a:t> 30 </a:t>
          </a:r>
          <a:r>
            <a:rPr lang="en-IN" sz="2000" b="1" kern="1200" dirty="0" err="1" smtClean="0"/>
            <a:t>chhungin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ching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fel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ani</a:t>
          </a:r>
          <a:r>
            <a:rPr lang="en-IN" sz="2000" b="1" kern="1200" dirty="0" smtClean="0"/>
            <a:t> [Sec 9(2)]</a:t>
          </a:r>
          <a:endParaRPr lang="en-IN" sz="2000" b="1" kern="1200" dirty="0"/>
        </a:p>
      </dsp:txBody>
      <dsp:txXfrm>
        <a:off x="0" y="2754"/>
        <a:ext cx="8229600" cy="1087707"/>
      </dsp:txXfrm>
    </dsp:sp>
    <dsp:sp modelId="{9B5012EC-5F63-4505-9318-FFF8DE3B8254}">
      <dsp:nvSpPr>
        <dsp:cNvPr id="0" name=""/>
        <dsp:cNvSpPr/>
      </dsp:nvSpPr>
      <dsp:spPr>
        <a:xfrm>
          <a:off x="0" y="1101388"/>
          <a:ext cx="8229600" cy="108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Second Appellate Authority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 </a:t>
          </a:r>
          <a:r>
            <a:rPr lang="en-IN" sz="2000" b="1" kern="1200" dirty="0" err="1" smtClean="0"/>
            <a:t>thutlukna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siam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hma</a:t>
          </a:r>
          <a:r>
            <a:rPr lang="en-IN" sz="2000" b="1" kern="1200" dirty="0" smtClean="0"/>
            <a:t> in Designated Officer </a:t>
          </a:r>
          <a:r>
            <a:rPr lang="en-IN" sz="2000" b="1" kern="1200" dirty="0" err="1" smtClean="0"/>
            <a:t>leh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thlentu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thu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ngaithla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hmasa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ani</a:t>
          </a:r>
          <a:r>
            <a:rPr lang="en-IN" sz="2000" b="1" kern="1200" dirty="0" smtClean="0"/>
            <a:t> [Sec 9(2)]</a:t>
          </a:r>
          <a:endParaRPr lang="en-US" sz="2000" b="1" kern="1200" dirty="0"/>
        </a:p>
      </dsp:txBody>
      <dsp:txXfrm>
        <a:off x="0" y="1101388"/>
        <a:ext cx="8229600" cy="1087707"/>
      </dsp:txXfrm>
    </dsp:sp>
    <dsp:sp modelId="{384DB02A-186F-4BA8-A16C-E7233ED53EEC}">
      <dsp:nvSpPr>
        <dsp:cNvPr id="0" name=""/>
        <dsp:cNvSpPr/>
      </dsp:nvSpPr>
      <dsp:spPr>
        <a:xfrm>
          <a:off x="0" y="2200023"/>
          <a:ext cx="8229600" cy="108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/>
            <a:t>Second Appellate Authority </a:t>
          </a:r>
          <a:r>
            <a:rPr lang="en-IN" sz="2000" b="1" kern="1200" dirty="0" err="1" smtClean="0"/>
            <a:t>chuan</a:t>
          </a:r>
          <a:r>
            <a:rPr lang="en-IN" sz="2000" b="1" kern="1200" dirty="0" smtClean="0"/>
            <a:t> Designated Officer </a:t>
          </a:r>
          <a:r>
            <a:rPr lang="en-IN" sz="2000" b="1" kern="1200" dirty="0" err="1" smtClean="0"/>
            <a:t>chu</a:t>
          </a:r>
          <a:r>
            <a:rPr lang="en-IN" sz="2000" b="1" kern="1200" dirty="0" smtClean="0"/>
            <a:t> service </a:t>
          </a:r>
          <a:r>
            <a:rPr lang="en-IN" sz="2000" b="1" kern="1200" dirty="0" err="1" smtClean="0"/>
            <a:t>dilna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hunbi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chhunga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pe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tur</a:t>
          </a:r>
          <a:r>
            <a:rPr lang="en-IN" sz="2000" b="1" kern="1200" dirty="0" smtClean="0"/>
            <a:t> in </a:t>
          </a:r>
          <a:r>
            <a:rPr lang="en-IN" sz="2000" b="1" kern="1200" dirty="0" err="1" smtClean="0"/>
            <a:t>thupek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siam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</a:t>
          </a:r>
          <a:r>
            <a:rPr lang="en-IN" sz="2000" b="1" kern="1200" dirty="0" smtClean="0"/>
            <a:t> a, tin, </a:t>
          </a:r>
          <a:r>
            <a:rPr lang="en-IN" sz="2000" b="1" kern="1200" dirty="0" err="1" smtClean="0"/>
            <a:t>lungawilohna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thu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pawh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hnawl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theiin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thutlukna</a:t>
          </a:r>
          <a:r>
            <a:rPr lang="en-IN" sz="2000" b="1" kern="1200" dirty="0" smtClean="0"/>
            <a:t> dang </a:t>
          </a:r>
          <a:r>
            <a:rPr lang="en-IN" sz="2000" b="1" kern="1200" dirty="0" err="1" smtClean="0"/>
            <a:t>pawh</a:t>
          </a:r>
          <a:r>
            <a:rPr lang="en-IN" sz="2000" b="1" kern="1200" dirty="0" smtClean="0"/>
            <a:t> a </a:t>
          </a:r>
          <a:r>
            <a:rPr lang="en-IN" sz="2000" b="1" kern="1200" dirty="0" err="1" smtClean="0"/>
            <a:t>siam</a:t>
          </a:r>
          <a:r>
            <a:rPr lang="en-IN" sz="2000" b="1" kern="1200" dirty="0" smtClean="0"/>
            <a:t> </a:t>
          </a:r>
          <a:r>
            <a:rPr lang="en-IN" sz="2000" b="1" kern="1200" dirty="0" err="1" smtClean="0"/>
            <a:t>thei</a:t>
          </a:r>
          <a:r>
            <a:rPr lang="en-IN" sz="2000" b="1" kern="1200" dirty="0" smtClean="0"/>
            <a:t>[Sec 9(2)]</a:t>
          </a:r>
          <a:endParaRPr lang="en-IN" sz="2000" b="1" kern="1200" dirty="0"/>
        </a:p>
      </dsp:txBody>
      <dsp:txXfrm>
        <a:off x="0" y="2200023"/>
        <a:ext cx="8229600" cy="1087707"/>
      </dsp:txXfrm>
    </dsp:sp>
    <dsp:sp modelId="{E52AB845-9F36-4EFE-BA90-EAFC63580780}">
      <dsp:nvSpPr>
        <dsp:cNvPr id="0" name=""/>
        <dsp:cNvSpPr/>
      </dsp:nvSpPr>
      <dsp:spPr>
        <a:xfrm>
          <a:off x="0" y="3298657"/>
          <a:ext cx="8229600" cy="10877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Lungawlohna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thlenna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hian</a:t>
          </a:r>
          <a:r>
            <a:rPr lang="en-US" sz="2000" b="1" kern="1200" dirty="0" smtClean="0"/>
            <a:t> Fee </a:t>
          </a:r>
          <a:r>
            <a:rPr lang="en-US" sz="2000" b="1" kern="1200" dirty="0" err="1" smtClean="0"/>
            <a:t>engmah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pek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ngai</a:t>
          </a:r>
          <a:r>
            <a:rPr lang="en-US" sz="2000" b="1" kern="1200" dirty="0" smtClean="0"/>
            <a:t> lo [Rule 6]</a:t>
          </a:r>
          <a:endParaRPr lang="en-IN" sz="2000" b="1" kern="1200" dirty="0"/>
        </a:p>
      </dsp:txBody>
      <dsp:txXfrm>
        <a:off x="0" y="3298657"/>
        <a:ext cx="8229600" cy="1087707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263771-F72C-486E-8D12-E488EB8F0966}">
      <dsp:nvSpPr>
        <dsp:cNvPr id="0" name=""/>
        <dsp:cNvSpPr/>
      </dsp:nvSpPr>
      <dsp:spPr>
        <a:xfrm>
          <a:off x="0" y="14400"/>
          <a:ext cx="8229600" cy="1422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Designated Officer </a:t>
          </a:r>
          <a:r>
            <a:rPr lang="en-US" sz="2000" b="1" kern="1200" dirty="0" err="1" smtClean="0"/>
            <a:t>emaw</a:t>
          </a:r>
          <a:r>
            <a:rPr lang="en-US" sz="2000" b="1" kern="1200" dirty="0" smtClean="0"/>
            <a:t> First Appellate Authority </a:t>
          </a:r>
          <a:r>
            <a:rPr lang="en-US" sz="2000" b="1" kern="1200" dirty="0" err="1" smtClean="0"/>
            <a:t>emaw</a:t>
          </a:r>
          <a:r>
            <a:rPr lang="en-US" sz="2000" b="1" kern="1200" dirty="0" smtClean="0"/>
            <a:t> Second Appellate Authority </a:t>
          </a:r>
          <a:r>
            <a:rPr lang="en-US" sz="2000" b="1" kern="1200" dirty="0" err="1" smtClean="0"/>
            <a:t>thuremna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lungawilo</a:t>
          </a:r>
          <a:r>
            <a:rPr lang="en-US" sz="2000" b="1" kern="1200" dirty="0" smtClean="0"/>
            <a:t> chuan </a:t>
          </a:r>
          <a:r>
            <a:rPr lang="en-US" sz="2000" b="1" kern="1200" dirty="0" err="1" smtClean="0"/>
            <a:t>sawrkar</a:t>
          </a:r>
          <a:r>
            <a:rPr lang="en-US" sz="2000" b="1" kern="1200" dirty="0" smtClean="0"/>
            <a:t> in </a:t>
          </a:r>
          <a:r>
            <a:rPr lang="en-US" sz="2000" b="1" kern="1200" dirty="0" err="1" smtClean="0"/>
            <a:t>thuneitu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hran</a:t>
          </a:r>
          <a:r>
            <a:rPr lang="en-US" sz="2000" b="1" kern="1200" dirty="0" smtClean="0"/>
            <a:t> (</a:t>
          </a:r>
          <a:r>
            <a:rPr lang="en-US" sz="2000" b="1" kern="1200" dirty="0" err="1" smtClean="0"/>
            <a:t>Revisional</a:t>
          </a:r>
          <a:r>
            <a:rPr lang="en-US" sz="2000" b="1" kern="1200" dirty="0" smtClean="0"/>
            <a:t> Authority) a </a:t>
          </a:r>
          <a:r>
            <a:rPr lang="en-US" sz="2000" b="1" kern="1200" dirty="0" err="1" smtClean="0"/>
            <a:t>ruat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hnenah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thurel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tawh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ennawnna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ni</a:t>
          </a:r>
          <a:r>
            <a:rPr lang="en-US" sz="2000" b="1" kern="1200" dirty="0" smtClean="0"/>
            <a:t> 60 </a:t>
          </a:r>
          <a:r>
            <a:rPr lang="en-US" sz="2000" b="1" kern="1200" dirty="0" err="1" smtClean="0"/>
            <a:t>chhungin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dil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leh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thei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ang</a:t>
          </a:r>
          <a:r>
            <a:rPr lang="en-US" sz="2000" b="1" kern="1200" dirty="0" smtClean="0"/>
            <a:t> [Sec 12]</a:t>
          </a:r>
          <a:endParaRPr lang="en-IN" sz="2000" b="1" kern="1200" dirty="0"/>
        </a:p>
      </dsp:txBody>
      <dsp:txXfrm>
        <a:off x="0" y="14400"/>
        <a:ext cx="8229600" cy="1422719"/>
      </dsp:txXfrm>
    </dsp:sp>
    <dsp:sp modelId="{995E4E07-D1E7-4448-B9EA-874A38B38E7B}">
      <dsp:nvSpPr>
        <dsp:cNvPr id="0" name=""/>
        <dsp:cNvSpPr/>
      </dsp:nvSpPr>
      <dsp:spPr>
        <a:xfrm>
          <a:off x="0" y="1483200"/>
          <a:ext cx="8229600" cy="1422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Revisional</a:t>
          </a:r>
          <a:r>
            <a:rPr lang="en-US" sz="2000" b="1" kern="1200" dirty="0" smtClean="0"/>
            <a:t> Authority chuan </a:t>
          </a:r>
          <a:r>
            <a:rPr lang="en-US" sz="2000" b="1" kern="1200" dirty="0" err="1" smtClean="0"/>
            <a:t>ni</a:t>
          </a:r>
          <a:r>
            <a:rPr lang="en-US" sz="2000" b="1" kern="1200" dirty="0" smtClean="0"/>
            <a:t> 60 </a:t>
          </a:r>
          <a:r>
            <a:rPr lang="en-US" sz="2000" b="1" kern="1200" dirty="0" err="1" smtClean="0"/>
            <a:t>pelh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hnuah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pawh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thurem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tawh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ennawn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dilna</a:t>
          </a:r>
          <a:r>
            <a:rPr lang="en-US" sz="2000" b="1" kern="1200" dirty="0" smtClean="0"/>
            <a:t> hi  </a:t>
          </a:r>
          <a:r>
            <a:rPr lang="en-US" sz="2000" b="1" kern="1200" dirty="0" err="1" smtClean="0"/>
            <a:t>chhan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leh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vang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mumal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tak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awm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anih</a:t>
          </a:r>
          <a:r>
            <a:rPr lang="en-US" sz="2000" b="1" kern="1200" dirty="0" smtClean="0"/>
            <a:t> chuan a la </a:t>
          </a:r>
          <a:r>
            <a:rPr lang="en-US" sz="2000" b="1" kern="1200" dirty="0" err="1" smtClean="0"/>
            <a:t>pawm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thei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ang</a:t>
          </a:r>
          <a:endParaRPr lang="en-US" sz="2000" b="1" kern="1200" dirty="0"/>
        </a:p>
      </dsp:txBody>
      <dsp:txXfrm>
        <a:off x="0" y="1483200"/>
        <a:ext cx="8229600" cy="1422719"/>
      </dsp:txXfrm>
    </dsp:sp>
    <dsp:sp modelId="{C2DEB295-A956-4227-92FA-69379D9658F0}">
      <dsp:nvSpPr>
        <dsp:cNvPr id="0" name=""/>
        <dsp:cNvSpPr/>
      </dsp:nvSpPr>
      <dsp:spPr>
        <a:xfrm>
          <a:off x="0" y="2952000"/>
          <a:ext cx="8229600" cy="1422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Second Appellate Authority </a:t>
          </a:r>
          <a:r>
            <a:rPr lang="en-US" sz="2000" b="1" kern="1200" dirty="0" err="1" smtClean="0"/>
            <a:t>thuremna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ennawn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dilna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atan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hian</a:t>
          </a:r>
          <a:r>
            <a:rPr lang="en-US" sz="2000" b="1" kern="1200" dirty="0" smtClean="0"/>
            <a:t> fee </a:t>
          </a:r>
          <a:r>
            <a:rPr lang="en-US" sz="2000" b="1" kern="1200" dirty="0" err="1" smtClean="0"/>
            <a:t>pek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ngai</a:t>
          </a:r>
          <a:r>
            <a:rPr lang="en-US" sz="2000" b="1" kern="1200" dirty="0" smtClean="0"/>
            <a:t> lo</a:t>
          </a:r>
          <a:endParaRPr lang="en-US" sz="2000" b="1" kern="1200" dirty="0"/>
        </a:p>
      </dsp:txBody>
      <dsp:txXfrm>
        <a:off x="0" y="2952000"/>
        <a:ext cx="8229600" cy="1422719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CD401-535D-428E-95E7-62889FA2D5FA}">
      <dsp:nvSpPr>
        <dsp:cNvPr id="0" name=""/>
        <dsp:cNvSpPr/>
      </dsp:nvSpPr>
      <dsp:spPr>
        <a:xfrm>
          <a:off x="0" y="541934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/>
            <a:t>Second Appellate Authority </a:t>
          </a:r>
          <a:r>
            <a:rPr lang="en-IN" sz="2200" b="1" kern="1200" dirty="0" err="1" smtClean="0"/>
            <a:t>chuan</a:t>
          </a:r>
          <a:r>
            <a:rPr lang="en-IN" sz="2200" b="1" kern="1200" dirty="0" smtClean="0"/>
            <a:t> Section 11 </a:t>
          </a:r>
          <a:r>
            <a:rPr lang="en-IN" sz="2200" b="1" kern="1200" dirty="0" err="1" smtClean="0"/>
            <a:t>na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hnuaia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hremna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pek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tawh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bakah</a:t>
          </a:r>
          <a:r>
            <a:rPr lang="en-IN" sz="2200" b="1" kern="1200" dirty="0" smtClean="0"/>
            <a:t> Designated Officer </a:t>
          </a:r>
          <a:r>
            <a:rPr lang="en-IN" sz="2200" b="1" kern="1200" dirty="0" err="1" smtClean="0"/>
            <a:t>emaw</a:t>
          </a:r>
          <a:r>
            <a:rPr lang="en-IN" sz="2200" b="1" kern="1200" dirty="0" smtClean="0"/>
            <a:t> First Appellate Authority </a:t>
          </a:r>
          <a:r>
            <a:rPr lang="en-IN" sz="2200" b="1" kern="1200" dirty="0" err="1" smtClean="0"/>
            <a:t>emaw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lakah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hremna</a:t>
          </a:r>
          <a:r>
            <a:rPr lang="en-IN" sz="2200" b="1" kern="1200" dirty="0" smtClean="0"/>
            <a:t> (disciplinary action) dang </a:t>
          </a:r>
          <a:r>
            <a:rPr lang="en-IN" sz="2200" b="1" kern="1200" dirty="0" err="1" smtClean="0"/>
            <a:t>pe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turin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rawtna</a:t>
          </a:r>
          <a:r>
            <a:rPr lang="en-IN" sz="2200" b="1" kern="1200" dirty="0" smtClean="0"/>
            <a:t> a </a:t>
          </a:r>
          <a:r>
            <a:rPr lang="en-IN" sz="2200" b="1" kern="1200" dirty="0" err="1" smtClean="0"/>
            <a:t>siam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thei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ani</a:t>
          </a:r>
          <a:endParaRPr lang="en-IN" sz="2200" b="1" kern="1200" dirty="0"/>
        </a:p>
      </dsp:txBody>
      <dsp:txXfrm>
        <a:off x="0" y="541934"/>
        <a:ext cx="8229600" cy="1559025"/>
      </dsp:txXfrm>
    </dsp:sp>
    <dsp:sp modelId="{963C04E7-3A35-4C67-A71B-16764953545B}">
      <dsp:nvSpPr>
        <dsp:cNvPr id="0" name=""/>
        <dsp:cNvSpPr/>
      </dsp:nvSpPr>
      <dsp:spPr>
        <a:xfrm>
          <a:off x="0" y="2288160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b="1" kern="1200" dirty="0" smtClean="0"/>
            <a:t>He </a:t>
          </a:r>
          <a:r>
            <a:rPr lang="en-IN" sz="2200" b="1" kern="1200" dirty="0" err="1" smtClean="0"/>
            <a:t>dan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hnuaia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mawhphurhna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te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chhan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leh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vang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mumal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awm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lova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hlen</a:t>
          </a:r>
          <a:r>
            <a:rPr lang="en-IN" sz="2200" b="1" kern="1200" dirty="0" smtClean="0"/>
            <a:t> that </a:t>
          </a:r>
          <a:r>
            <a:rPr lang="en-IN" sz="2200" b="1" kern="1200" dirty="0" err="1" smtClean="0"/>
            <a:t>loh</a:t>
          </a:r>
          <a:r>
            <a:rPr lang="en-IN" sz="2200" b="1" kern="1200" dirty="0" smtClean="0"/>
            <a:t> hi </a:t>
          </a:r>
          <a:r>
            <a:rPr lang="en-IN" sz="2200" b="1" kern="1200" dirty="0" err="1" smtClean="0"/>
            <a:t>hremna</a:t>
          </a:r>
          <a:r>
            <a:rPr lang="en-IN" sz="2200" b="1" kern="1200" dirty="0" smtClean="0"/>
            <a:t> dang (disciplinary action) </a:t>
          </a:r>
          <a:r>
            <a:rPr lang="en-IN" sz="2200" b="1" kern="1200" dirty="0" err="1" smtClean="0"/>
            <a:t>rawt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theihna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tling</a:t>
          </a:r>
          <a:r>
            <a:rPr lang="en-IN" sz="2200" b="1" kern="1200" dirty="0" smtClean="0"/>
            <a:t> </a:t>
          </a:r>
          <a:r>
            <a:rPr lang="en-IN" sz="2200" b="1" kern="1200" dirty="0" err="1" smtClean="0"/>
            <a:t>ani</a:t>
          </a:r>
          <a:r>
            <a:rPr lang="en-IN" sz="2200" b="1" kern="1200" dirty="0" smtClean="0"/>
            <a:t> [Sec 13]</a:t>
          </a:r>
          <a:endParaRPr lang="en-IN" sz="2200" b="1" kern="1200" dirty="0"/>
        </a:p>
      </dsp:txBody>
      <dsp:txXfrm>
        <a:off x="0" y="2288160"/>
        <a:ext cx="8229600" cy="1559025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B1BC77-8D02-447A-94CF-3CCE6AB98C5E}">
      <dsp:nvSpPr>
        <dsp:cNvPr id="0" name=""/>
        <dsp:cNvSpPr/>
      </dsp:nvSpPr>
      <dsp:spPr>
        <a:xfrm>
          <a:off x="0" y="1148872"/>
          <a:ext cx="8229600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lungawiloh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inthlen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chhawn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tarlan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angte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tih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chauh</a:t>
          </a:r>
          <a:r>
            <a:rPr lang="en-US" sz="2400" b="1" kern="1200" dirty="0" smtClean="0"/>
            <a:t> lo ah chuan Civil Court </a:t>
          </a:r>
          <a:r>
            <a:rPr lang="en-US" sz="2400" b="1" kern="1200" dirty="0" err="1" smtClean="0"/>
            <a:t>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reng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reng</a:t>
          </a:r>
          <a:r>
            <a:rPr lang="en-US" sz="2400" b="1" kern="1200" dirty="0" smtClean="0"/>
            <a:t> in a </a:t>
          </a:r>
          <a:r>
            <a:rPr lang="en-US" sz="2400" b="1" kern="1200" dirty="0" err="1" smtClean="0"/>
            <a:t>hnena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rel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turin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thubuai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emaw</a:t>
          </a:r>
          <a:r>
            <a:rPr lang="en-US" sz="2400" b="1" kern="1200" dirty="0" smtClean="0"/>
            <a:t>, </a:t>
          </a:r>
          <a:r>
            <a:rPr lang="en-US" sz="2400" b="1" kern="1200" dirty="0" err="1" smtClean="0"/>
            <a:t>lungawiloh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thlen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dilna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leh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kawngdanga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thubuai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putluhna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ang</a:t>
          </a:r>
          <a:r>
            <a:rPr lang="en-US" sz="2400" b="1" kern="1200" dirty="0" smtClean="0"/>
            <a:t> chi </a:t>
          </a:r>
          <a:r>
            <a:rPr lang="en-US" sz="2400" b="1" kern="1200" dirty="0" err="1" smtClean="0"/>
            <a:t>reng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reng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alo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pawm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sak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thei</a:t>
          </a:r>
          <a:r>
            <a:rPr lang="en-US" sz="2400" b="1" kern="1200" dirty="0" smtClean="0"/>
            <a:t> lo </a:t>
          </a:r>
          <a:r>
            <a:rPr lang="en-US" sz="2400" b="1" kern="1200" dirty="0" err="1" smtClean="0"/>
            <a:t>ang</a:t>
          </a:r>
          <a:r>
            <a:rPr lang="en-US" sz="2400" b="1" kern="1200" dirty="0" smtClean="0"/>
            <a:t> [Sec 14]</a:t>
          </a:r>
          <a:endParaRPr lang="en-IN" sz="2400" b="1" kern="1200" dirty="0"/>
        </a:p>
      </dsp:txBody>
      <dsp:txXfrm>
        <a:off x="0" y="1148872"/>
        <a:ext cx="8229600" cy="2091375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183FD2-F96A-4421-A604-645844FEEE35}">
      <dsp:nvSpPr>
        <dsp:cNvPr id="0" name=""/>
        <dsp:cNvSpPr/>
      </dsp:nvSpPr>
      <dsp:spPr>
        <a:xfrm>
          <a:off x="0" y="1586160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hnuaiah</a:t>
          </a:r>
          <a:r>
            <a:rPr lang="en-US" sz="2200" b="1" kern="1200" dirty="0" smtClean="0"/>
            <a:t> mi </a:t>
          </a:r>
          <a:r>
            <a:rPr lang="en-US" sz="2200" b="1" kern="1200" dirty="0" err="1" smtClean="0"/>
            <a:t>tupawhin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thil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duhna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avanga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hma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lakna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chungthu</a:t>
          </a:r>
          <a:r>
            <a:rPr lang="en-US" sz="2200" b="1" kern="1200" dirty="0" smtClean="0"/>
            <a:t> ah </a:t>
          </a:r>
          <a:r>
            <a:rPr lang="en-US" sz="2200" b="1" kern="1200" dirty="0" err="1" smtClean="0"/>
            <a:t>reng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reng</a:t>
          </a:r>
          <a:r>
            <a:rPr lang="en-US" sz="2200" b="1" kern="1200" dirty="0" smtClean="0"/>
            <a:t> eng </a:t>
          </a:r>
          <a:r>
            <a:rPr lang="en-US" sz="2200" b="1" kern="1200" dirty="0" err="1" smtClean="0"/>
            <a:t>thubuai</a:t>
          </a:r>
          <a:r>
            <a:rPr lang="en-US" sz="2200" b="1" kern="1200" dirty="0" smtClean="0"/>
            <a:t> eng </a:t>
          </a:r>
          <a:r>
            <a:rPr lang="en-US" sz="2200" b="1" kern="1200" dirty="0" err="1" smtClean="0"/>
            <a:t>mah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siamsak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r>
            <a:rPr lang="en-US" sz="2200" b="1" kern="1200" dirty="0" smtClean="0"/>
            <a:t> lo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[Sec 15]</a:t>
          </a:r>
          <a:endParaRPr lang="en-IN" sz="2200" b="1" kern="1200" dirty="0"/>
        </a:p>
      </dsp:txBody>
      <dsp:txXfrm>
        <a:off x="0" y="1586160"/>
        <a:ext cx="8229600" cy="1216800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39429F-8028-41A9-91CC-5EB094D82B55}">
      <dsp:nvSpPr>
        <dsp:cNvPr id="0" name=""/>
        <dsp:cNvSpPr/>
      </dsp:nvSpPr>
      <dsp:spPr>
        <a:xfrm>
          <a:off x="0" y="1529122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pek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chhuah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chungchangah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dangah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thu</a:t>
          </a:r>
          <a:r>
            <a:rPr lang="en-US" sz="2400" b="1" kern="1200" dirty="0" smtClean="0"/>
            <a:t> dang </a:t>
          </a:r>
          <a:r>
            <a:rPr lang="en-US" sz="2400" b="1" kern="1200" dirty="0" err="1" smtClean="0"/>
            <a:t>engpawh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chuang</a:t>
          </a:r>
          <a:r>
            <a:rPr lang="en-US" sz="2400" b="1" kern="1200" dirty="0" smtClean="0"/>
            <a:t> se 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hi a </a:t>
          </a:r>
          <a:r>
            <a:rPr lang="en-US" sz="2400" b="1" kern="1200" dirty="0" err="1" smtClean="0"/>
            <a:t>dingchang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zawk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ang</a:t>
          </a:r>
          <a:r>
            <a:rPr lang="en-US" sz="2400" b="1" kern="1200" dirty="0" smtClean="0"/>
            <a:t> </a:t>
          </a:r>
          <a:r>
            <a:rPr lang="en-IN" sz="2400" b="1" kern="1200" dirty="0" smtClean="0"/>
            <a:t>[Sec 16]</a:t>
          </a:r>
          <a:endParaRPr lang="en-US" sz="2400" b="1" kern="1200" dirty="0"/>
        </a:p>
      </dsp:txBody>
      <dsp:txXfrm>
        <a:off x="0" y="1529122"/>
        <a:ext cx="8229600" cy="13308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D99FBA-92DA-4A5B-8DC2-6D041D66E661}">
      <dsp:nvSpPr>
        <dsp:cNvPr id="0" name=""/>
        <dsp:cNvSpPr/>
      </dsp:nvSpPr>
      <dsp:spPr>
        <a:xfrm>
          <a:off x="0" y="209184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Sawrkar</a:t>
          </a:r>
          <a:r>
            <a:rPr lang="en-US" sz="2400" b="1" kern="1200" dirty="0" smtClean="0"/>
            <a:t> in </a:t>
          </a:r>
          <a:r>
            <a:rPr lang="en-US" sz="2400" b="1" kern="1200" dirty="0" err="1" smtClean="0"/>
            <a:t>mipuite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hnena</a:t>
          </a:r>
          <a:r>
            <a:rPr lang="en-US" sz="2400" b="1" kern="1200" dirty="0" smtClean="0"/>
            <a:t> “service” </a:t>
          </a:r>
          <a:r>
            <a:rPr lang="en-US" sz="2400" b="1" kern="1200" dirty="0" err="1" smtClean="0"/>
            <a:t>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pek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thinah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tul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lova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tihkhawtlai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awm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fo</a:t>
          </a:r>
          <a:r>
            <a:rPr lang="en-US" sz="2400" b="1" kern="1200" dirty="0" smtClean="0"/>
            <a:t> thin</a:t>
          </a:r>
          <a:endParaRPr lang="en-IN" sz="2400" b="1" kern="1200" dirty="0"/>
        </a:p>
      </dsp:txBody>
      <dsp:txXfrm>
        <a:off x="0" y="209184"/>
        <a:ext cx="8229600" cy="1330875"/>
      </dsp:txXfrm>
    </dsp:sp>
    <dsp:sp modelId="{CDFC2E79-8DE2-4310-97EC-A920B8A190CE}">
      <dsp:nvSpPr>
        <dsp:cNvPr id="0" name=""/>
        <dsp:cNvSpPr/>
      </dsp:nvSpPr>
      <dsp:spPr>
        <a:xfrm>
          <a:off x="0" y="172726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/>
            <a:t>Service </a:t>
          </a:r>
          <a:r>
            <a:rPr lang="en-IN" sz="2400" b="1" kern="1200" dirty="0" err="1" smtClean="0"/>
            <a:t>diltute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hnena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danin</a:t>
          </a:r>
          <a:r>
            <a:rPr lang="en-IN" sz="2400" b="1" kern="1200" dirty="0" smtClean="0"/>
            <a:t> a </a:t>
          </a:r>
          <a:r>
            <a:rPr lang="en-IN" sz="2400" b="1" kern="1200" dirty="0" err="1" smtClean="0"/>
            <a:t>phut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ang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ni</a:t>
          </a:r>
          <a:r>
            <a:rPr lang="en-IN" sz="2400" b="1" kern="1200" dirty="0" smtClean="0"/>
            <a:t> lo “</a:t>
          </a:r>
          <a:r>
            <a:rPr lang="en-IN" sz="2400" b="1" kern="1200" dirty="0" err="1" smtClean="0"/>
            <a:t>pawisa</a:t>
          </a:r>
          <a:r>
            <a:rPr lang="en-IN" sz="2400" b="1" kern="1200" dirty="0" smtClean="0"/>
            <a:t>” lo </a:t>
          </a:r>
          <a:r>
            <a:rPr lang="en-IN" sz="2400" b="1" kern="1200" dirty="0" err="1" smtClean="0"/>
            <a:t>dil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tlat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te</a:t>
          </a:r>
          <a:r>
            <a:rPr lang="en-IN" sz="2400" b="1" kern="1200" dirty="0" smtClean="0"/>
            <a:t> a </a:t>
          </a:r>
          <a:r>
            <a:rPr lang="en-IN" sz="2400" b="1" kern="1200" dirty="0" err="1" smtClean="0"/>
            <a:t>awm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zauh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zauh</a:t>
          </a:r>
          <a:r>
            <a:rPr lang="en-IN" sz="2400" b="1" kern="1200" dirty="0" smtClean="0"/>
            <a:t> </a:t>
          </a:r>
          <a:r>
            <a:rPr lang="en-IN" sz="2400" b="1" kern="1200" dirty="0" err="1" smtClean="0"/>
            <a:t>bawk</a:t>
          </a:r>
          <a:endParaRPr lang="en-IN" sz="2400" b="1" kern="1200" dirty="0"/>
        </a:p>
      </dsp:txBody>
      <dsp:txXfrm>
        <a:off x="0" y="1727260"/>
        <a:ext cx="8229600" cy="1330875"/>
      </dsp:txXfrm>
    </dsp:sp>
    <dsp:sp modelId="{831226FE-E7FE-4084-B716-A112867B5CA2}">
      <dsp:nvSpPr>
        <dsp:cNvPr id="0" name=""/>
        <dsp:cNvSpPr/>
      </dsp:nvSpPr>
      <dsp:spPr>
        <a:xfrm>
          <a:off x="0" y="324533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Mipuite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mamawh</a:t>
          </a:r>
          <a:r>
            <a:rPr lang="en-US" sz="2400" b="1" kern="1200" dirty="0" smtClean="0"/>
            <a:t> rang taka </a:t>
          </a:r>
          <a:r>
            <a:rPr lang="en-US" sz="2400" b="1" kern="1200" dirty="0" err="1" smtClean="0"/>
            <a:t>ngaihtuah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zung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zung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sawrkar</a:t>
          </a:r>
          <a:r>
            <a:rPr lang="en-US" sz="2400" b="1" kern="1200" dirty="0" smtClean="0"/>
            <a:t> (responsive administration) </a:t>
          </a:r>
          <a:r>
            <a:rPr lang="en-US" sz="2400" b="1" kern="1200" dirty="0" err="1" smtClean="0"/>
            <a:t>kan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neih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theih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nan</a:t>
          </a:r>
          <a:endParaRPr lang="en-IN" sz="2400" b="1" kern="1200" dirty="0"/>
        </a:p>
      </dsp:txBody>
      <dsp:txXfrm>
        <a:off x="0" y="3245335"/>
        <a:ext cx="8229600" cy="13308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73E664-7105-4673-9821-724C484E10AB}">
      <dsp:nvSpPr>
        <dsp:cNvPr id="0" name=""/>
        <dsp:cNvSpPr/>
      </dsp:nvSpPr>
      <dsp:spPr>
        <a:xfrm>
          <a:off x="0" y="34363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95439-18FA-45D6-A1E9-588124562797}">
      <dsp:nvSpPr>
        <dsp:cNvPr id="0" name=""/>
        <dsp:cNvSpPr/>
      </dsp:nvSpPr>
      <dsp:spPr>
        <a:xfrm>
          <a:off x="411480" y="16651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Karnataka	</a:t>
          </a:r>
          <a:endParaRPr lang="en-IN" sz="1800" b="1" kern="1200" dirty="0"/>
        </a:p>
      </dsp:txBody>
      <dsp:txXfrm>
        <a:off x="411480" y="166519"/>
        <a:ext cx="5760720" cy="354240"/>
      </dsp:txXfrm>
    </dsp:sp>
    <dsp:sp modelId="{C59508B7-947E-456C-BEC8-417EB0BA2277}">
      <dsp:nvSpPr>
        <dsp:cNvPr id="0" name=""/>
        <dsp:cNvSpPr/>
      </dsp:nvSpPr>
      <dsp:spPr>
        <a:xfrm>
          <a:off x="0" y="88795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652BC-9D81-432C-A434-6455D0BEAC45}">
      <dsp:nvSpPr>
        <dsp:cNvPr id="0" name=""/>
        <dsp:cNvSpPr/>
      </dsp:nvSpPr>
      <dsp:spPr>
        <a:xfrm>
          <a:off x="411480" y="71083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Kerala</a:t>
          </a:r>
          <a:endParaRPr lang="en-IN" sz="1800" b="1" kern="1200" dirty="0"/>
        </a:p>
      </dsp:txBody>
      <dsp:txXfrm>
        <a:off x="411480" y="710839"/>
        <a:ext cx="5760720" cy="354240"/>
      </dsp:txXfrm>
    </dsp:sp>
    <dsp:sp modelId="{706CFFD5-8481-4E83-A616-48FEE59C29BC}">
      <dsp:nvSpPr>
        <dsp:cNvPr id="0" name=""/>
        <dsp:cNvSpPr/>
      </dsp:nvSpPr>
      <dsp:spPr>
        <a:xfrm>
          <a:off x="0" y="143227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5EEB9-D9BA-40B2-8EF9-4719E3107836}">
      <dsp:nvSpPr>
        <dsp:cNvPr id="0" name=""/>
        <dsp:cNvSpPr/>
      </dsp:nvSpPr>
      <dsp:spPr>
        <a:xfrm>
          <a:off x="411480" y="125515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Assam</a:t>
          </a:r>
          <a:endParaRPr lang="en-IN" sz="1800" b="1" kern="1200" dirty="0"/>
        </a:p>
      </dsp:txBody>
      <dsp:txXfrm>
        <a:off x="411480" y="1255159"/>
        <a:ext cx="5760720" cy="354240"/>
      </dsp:txXfrm>
    </dsp:sp>
    <dsp:sp modelId="{6C55B56D-669A-48A7-88A2-EF40C1AB4C28}">
      <dsp:nvSpPr>
        <dsp:cNvPr id="0" name=""/>
        <dsp:cNvSpPr/>
      </dsp:nvSpPr>
      <dsp:spPr>
        <a:xfrm>
          <a:off x="0" y="197659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20B33-478C-49BC-A175-DC96E5C9DEB0}">
      <dsp:nvSpPr>
        <dsp:cNvPr id="0" name=""/>
        <dsp:cNvSpPr/>
      </dsp:nvSpPr>
      <dsp:spPr>
        <a:xfrm>
          <a:off x="381001" y="1828800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Gujarat</a:t>
          </a:r>
          <a:endParaRPr lang="en-IN" sz="1800" b="1" kern="1200" dirty="0"/>
        </a:p>
      </dsp:txBody>
      <dsp:txXfrm>
        <a:off x="381001" y="1828800"/>
        <a:ext cx="5760720" cy="354240"/>
      </dsp:txXfrm>
    </dsp:sp>
    <dsp:sp modelId="{290D0DB1-B043-46B2-9D55-E7C6454EFA8A}">
      <dsp:nvSpPr>
        <dsp:cNvPr id="0" name=""/>
        <dsp:cNvSpPr/>
      </dsp:nvSpPr>
      <dsp:spPr>
        <a:xfrm>
          <a:off x="0" y="252091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79FB9-D22B-4AA0-A78B-EE4DBA1FA179}">
      <dsp:nvSpPr>
        <dsp:cNvPr id="0" name=""/>
        <dsp:cNvSpPr/>
      </dsp:nvSpPr>
      <dsp:spPr>
        <a:xfrm>
          <a:off x="411480" y="234379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Chhattisgarh</a:t>
          </a:r>
          <a:endParaRPr lang="en-IN" sz="1800" b="1" kern="1200" dirty="0"/>
        </a:p>
      </dsp:txBody>
      <dsp:txXfrm>
        <a:off x="411480" y="2343799"/>
        <a:ext cx="5760720" cy="354240"/>
      </dsp:txXfrm>
    </dsp:sp>
    <dsp:sp modelId="{7A3BAEAD-F509-41DA-BB4E-49678A053863}">
      <dsp:nvSpPr>
        <dsp:cNvPr id="0" name=""/>
        <dsp:cNvSpPr/>
      </dsp:nvSpPr>
      <dsp:spPr>
        <a:xfrm>
          <a:off x="0" y="306523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ED7F3-1B06-4B02-A94F-1D4DF0D47315}">
      <dsp:nvSpPr>
        <dsp:cNvPr id="0" name=""/>
        <dsp:cNvSpPr/>
      </dsp:nvSpPr>
      <dsp:spPr>
        <a:xfrm>
          <a:off x="411480" y="288811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Haryana</a:t>
          </a:r>
          <a:endParaRPr lang="en-IN" sz="1800" b="1" kern="1200" dirty="0"/>
        </a:p>
      </dsp:txBody>
      <dsp:txXfrm>
        <a:off x="411480" y="2888119"/>
        <a:ext cx="5760720" cy="354240"/>
      </dsp:txXfrm>
    </dsp:sp>
    <dsp:sp modelId="{C7639FA1-6F4A-42AB-915F-5651C0DEE62D}">
      <dsp:nvSpPr>
        <dsp:cNvPr id="0" name=""/>
        <dsp:cNvSpPr/>
      </dsp:nvSpPr>
      <dsp:spPr>
        <a:xfrm>
          <a:off x="0" y="360955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2CF2B-4B5C-4FF6-A205-74D8E342C828}">
      <dsp:nvSpPr>
        <dsp:cNvPr id="0" name=""/>
        <dsp:cNvSpPr/>
      </dsp:nvSpPr>
      <dsp:spPr>
        <a:xfrm>
          <a:off x="411480" y="343243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Odisha</a:t>
          </a:r>
          <a:endParaRPr lang="en-IN" sz="1800" b="1" kern="1200" dirty="0"/>
        </a:p>
      </dsp:txBody>
      <dsp:txXfrm>
        <a:off x="411480" y="3432439"/>
        <a:ext cx="5760720" cy="354240"/>
      </dsp:txXfrm>
    </dsp:sp>
    <dsp:sp modelId="{B393A63D-7F0F-4DD5-997D-AC39002657B4}">
      <dsp:nvSpPr>
        <dsp:cNvPr id="0" name=""/>
        <dsp:cNvSpPr/>
      </dsp:nvSpPr>
      <dsp:spPr>
        <a:xfrm>
          <a:off x="0" y="415387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F506A-35B6-4672-9C26-706E84159C00}">
      <dsp:nvSpPr>
        <dsp:cNvPr id="0" name=""/>
        <dsp:cNvSpPr/>
      </dsp:nvSpPr>
      <dsp:spPr>
        <a:xfrm>
          <a:off x="411480" y="397675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Maharashtra</a:t>
          </a:r>
          <a:endParaRPr lang="en-IN" sz="1800" b="1" kern="1200" dirty="0"/>
        </a:p>
      </dsp:txBody>
      <dsp:txXfrm>
        <a:off x="411480" y="3976759"/>
        <a:ext cx="5760720" cy="3542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77008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 Mizoram Right to Public Services Act, 2015 hi Mizoram Legislative Assembly in </a:t>
          </a:r>
          <a:r>
            <a:rPr lang="en-US" sz="2400" b="1" kern="1200" dirty="0" err="1" smtClean="0"/>
            <a:t>tahrik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ni</a:t>
          </a:r>
          <a:r>
            <a:rPr lang="en-US" sz="2400" b="1" kern="1200" dirty="0" smtClean="0"/>
            <a:t> 24.03.2015 khan </a:t>
          </a:r>
          <a:r>
            <a:rPr lang="en-US" sz="2400" b="1" kern="1200" dirty="0" err="1" smtClean="0"/>
            <a:t>lungrual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takin</a:t>
          </a:r>
          <a:r>
            <a:rPr lang="en-US" sz="2400" b="1" kern="1200" dirty="0" smtClean="0"/>
            <a:t> an pass a</a:t>
          </a:r>
          <a:endParaRPr lang="en-IN" sz="2400" b="1" kern="1200" dirty="0"/>
        </a:p>
      </dsp:txBody>
      <dsp:txXfrm>
        <a:off x="0" y="770085"/>
        <a:ext cx="8229600" cy="1330875"/>
      </dsp:txXfrm>
    </dsp:sp>
    <dsp:sp modelId="{E39EA766-E1D1-4451-8103-39C3A3040DC2}">
      <dsp:nvSpPr>
        <dsp:cNvPr id="0" name=""/>
        <dsp:cNvSpPr/>
      </dsp:nvSpPr>
      <dsp:spPr>
        <a:xfrm>
          <a:off x="0" y="228816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Mizoram </a:t>
          </a:r>
          <a:r>
            <a:rPr lang="en-US" sz="2400" b="1" kern="1200" dirty="0" err="1" smtClean="0"/>
            <a:t>Larsap</a:t>
          </a:r>
          <a:r>
            <a:rPr lang="en-US" sz="2400" b="1" kern="1200" dirty="0" smtClean="0"/>
            <a:t> (Governor) in </a:t>
          </a:r>
          <a:r>
            <a:rPr lang="en-US" sz="2400" b="1" kern="1200" dirty="0" err="1" smtClean="0"/>
            <a:t>tahrik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ni</a:t>
          </a:r>
          <a:r>
            <a:rPr lang="en-US" sz="2400" b="1" kern="1200" dirty="0" smtClean="0"/>
            <a:t> 25.03.2015 khan a </a:t>
          </a:r>
          <a:r>
            <a:rPr lang="en-US" sz="2400" b="1" kern="1200" dirty="0" err="1" smtClean="0"/>
            <a:t>pawm</a:t>
          </a:r>
          <a:r>
            <a:rPr lang="en-US" sz="2400" b="1" kern="1200" dirty="0" smtClean="0"/>
            <a:t> a, Dan a lo </a:t>
          </a:r>
          <a:r>
            <a:rPr lang="en-US" sz="2400" b="1" kern="1200" dirty="0" err="1" smtClean="0"/>
            <a:t>ni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chiah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2288160"/>
        <a:ext cx="8229600" cy="13308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770085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The Mizoram Right to Public Services Act, 2015 </a:t>
          </a:r>
          <a:r>
            <a:rPr lang="en-US" sz="2400" b="1" kern="1200" dirty="0" smtClean="0"/>
            <a:t>hi </a:t>
          </a:r>
          <a:r>
            <a:rPr lang="en-US" sz="2400" b="1" kern="1200" dirty="0" err="1" smtClean="0"/>
            <a:t>Larsap</a:t>
          </a:r>
          <a:r>
            <a:rPr lang="en-US" sz="2400" b="1" kern="1200" dirty="0" smtClean="0"/>
            <a:t> in </a:t>
          </a:r>
          <a:r>
            <a:rPr lang="en-US" sz="2400" b="1" kern="1200" dirty="0" err="1" smtClean="0"/>
            <a:t>thuchhuah</a:t>
          </a:r>
          <a:r>
            <a:rPr lang="en-US" sz="2400" b="1" kern="1200" dirty="0" smtClean="0"/>
            <a:t> a </a:t>
          </a:r>
          <a:r>
            <a:rPr lang="en-US" sz="2400" b="1" kern="1200" dirty="0" err="1" smtClean="0"/>
            <a:t>siam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angin</a:t>
          </a:r>
          <a:r>
            <a:rPr lang="en-US" sz="2400" b="1" kern="1200" dirty="0" smtClean="0"/>
            <a:t> December </a:t>
          </a:r>
          <a:r>
            <a:rPr lang="en-US" sz="2400" b="1" kern="1200" dirty="0" err="1" smtClean="0"/>
            <a:t>ni</a:t>
          </a:r>
          <a:r>
            <a:rPr lang="en-US" sz="2400" b="1" kern="1200" dirty="0" smtClean="0"/>
            <a:t> 1, 2015 khan </a:t>
          </a:r>
          <a:r>
            <a:rPr lang="en-US" sz="2400" b="1" kern="1200" dirty="0" err="1" smtClean="0"/>
            <a:t>hman</a:t>
          </a:r>
          <a:r>
            <a:rPr lang="en-US" sz="2400" b="1" kern="1200" dirty="0" smtClean="0"/>
            <a:t> tan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770085"/>
        <a:ext cx="8229600" cy="1330875"/>
      </dsp:txXfrm>
    </dsp:sp>
    <dsp:sp modelId="{3194615A-860E-44A0-9F80-DAA34B99383D}">
      <dsp:nvSpPr>
        <dsp:cNvPr id="0" name=""/>
        <dsp:cNvSpPr/>
      </dsp:nvSpPr>
      <dsp:spPr>
        <a:xfrm>
          <a:off x="0" y="2288160"/>
          <a:ext cx="8229600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He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hnuaia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dan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tesep</a:t>
          </a:r>
          <a:r>
            <a:rPr lang="en-US" sz="2400" b="1" kern="1200" dirty="0" smtClean="0"/>
            <a:t> </a:t>
          </a:r>
          <a:r>
            <a:rPr lang="en-US" sz="2400" b="1" i="1" kern="1200" dirty="0" smtClean="0"/>
            <a:t>The Mizoram Right to Public Services Rules, 2015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pawh</a:t>
          </a:r>
          <a:r>
            <a:rPr lang="en-US" sz="2400" b="1" kern="1200" dirty="0" smtClean="0"/>
            <a:t> December </a:t>
          </a:r>
          <a:r>
            <a:rPr lang="en-US" sz="2400" b="1" kern="1200" dirty="0" err="1" smtClean="0"/>
            <a:t>ni</a:t>
          </a:r>
          <a:r>
            <a:rPr lang="en-US" sz="2400" b="1" kern="1200" dirty="0" smtClean="0"/>
            <a:t> 1, 2015 </a:t>
          </a:r>
          <a:r>
            <a:rPr lang="en-US" sz="2400" b="1" kern="1200" dirty="0" err="1" smtClean="0"/>
            <a:t>atanga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hman</a:t>
          </a:r>
          <a:r>
            <a:rPr lang="en-US" sz="2400" b="1" kern="1200" dirty="0" smtClean="0"/>
            <a:t> tan </a:t>
          </a:r>
          <a:r>
            <a:rPr lang="en-US" sz="2400" b="1" kern="1200" dirty="0" err="1" smtClean="0"/>
            <a:t>ani</a:t>
          </a:r>
          <a:endParaRPr lang="en-IN" sz="2400" b="1" kern="1200" dirty="0"/>
        </a:p>
      </dsp:txBody>
      <dsp:txXfrm>
        <a:off x="0" y="2288160"/>
        <a:ext cx="8229600" cy="133087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1603"/>
          <a:ext cx="8229600" cy="2185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The Mizoram Right to Public Services Act, 2015 </a:t>
          </a:r>
          <a:r>
            <a:rPr lang="en-US" sz="2200" b="1" kern="1200" dirty="0" err="1" smtClean="0"/>
            <a:t>hian</a:t>
          </a:r>
          <a:r>
            <a:rPr lang="en-US" sz="2200" b="1" kern="1200" dirty="0" smtClean="0"/>
            <a:t> Mizoram </a:t>
          </a:r>
          <a:r>
            <a:rPr lang="en-US" sz="2200" b="1" kern="1200" dirty="0" err="1" smtClean="0"/>
            <a:t>pum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pui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huam</a:t>
          </a:r>
          <a:r>
            <a:rPr lang="en-US" sz="2200" b="1" kern="1200" dirty="0" smtClean="0"/>
            <a:t> a </a:t>
          </a:r>
          <a:r>
            <a:rPr lang="en-US" sz="2400" b="1" kern="1200" dirty="0" smtClean="0"/>
            <a:t>(</a:t>
          </a:r>
          <a:r>
            <a:rPr lang="en-US" sz="2000" b="1" i="1" kern="1200" dirty="0" err="1" smtClean="0"/>
            <a:t>mahse</a:t>
          </a:r>
          <a:r>
            <a:rPr lang="en-US" sz="2000" b="1" i="1" kern="1200" dirty="0" smtClean="0"/>
            <a:t> Sixth Schedule </a:t>
          </a:r>
          <a:r>
            <a:rPr lang="en-US" sz="2000" b="1" i="1" kern="1200" dirty="0" err="1" smtClean="0"/>
            <a:t>hnuaia</a:t>
          </a:r>
          <a:r>
            <a:rPr lang="en-US" sz="2000" b="1" i="1" kern="1200" dirty="0" smtClean="0"/>
            <a:t> Autonomous District Council ten he </a:t>
          </a:r>
          <a:r>
            <a:rPr lang="en-US" sz="2000" b="1" i="1" kern="1200" dirty="0" err="1" smtClean="0"/>
            <a:t>dan</a:t>
          </a:r>
          <a:r>
            <a:rPr lang="en-US" sz="2000" b="1" i="1" kern="1200" dirty="0" smtClean="0"/>
            <a:t> hi an adopt </a:t>
          </a:r>
          <a:r>
            <a:rPr lang="en-US" sz="2000" b="1" i="1" kern="1200" dirty="0" err="1" smtClean="0"/>
            <a:t>loh</a:t>
          </a:r>
          <a:r>
            <a:rPr lang="en-US" sz="2000" b="1" i="1" kern="1200" dirty="0" smtClean="0"/>
            <a:t> chuan a </a:t>
          </a:r>
          <a:r>
            <a:rPr lang="en-US" sz="2000" b="1" i="1" kern="1200" dirty="0" err="1" smtClean="0"/>
            <a:t>huam</a:t>
          </a:r>
          <a:r>
            <a:rPr lang="en-US" sz="2000" b="1" i="1" kern="1200" dirty="0" smtClean="0"/>
            <a:t> </a:t>
          </a:r>
          <a:r>
            <a:rPr lang="en-US" sz="2000" b="1" i="1" kern="1200" dirty="0" err="1" smtClean="0"/>
            <a:t>chuang</a:t>
          </a:r>
          <a:r>
            <a:rPr lang="en-US" sz="2000" b="1" i="1" kern="1200" dirty="0" smtClean="0"/>
            <a:t> lo</a:t>
          </a:r>
          <a:r>
            <a:rPr lang="en-US" sz="2400" b="1" kern="1200" dirty="0" smtClean="0"/>
            <a:t>)</a:t>
          </a:r>
          <a:endParaRPr lang="en-IN" sz="2400" b="1" kern="1200" dirty="0"/>
        </a:p>
      </dsp:txBody>
      <dsp:txXfrm>
        <a:off x="0" y="1603"/>
        <a:ext cx="8229600" cy="2185763"/>
      </dsp:txXfrm>
    </dsp:sp>
    <dsp:sp modelId="{E39EA766-E1D1-4451-8103-39C3A3040DC2}">
      <dsp:nvSpPr>
        <dsp:cNvPr id="0" name=""/>
        <dsp:cNvSpPr/>
      </dsp:nvSpPr>
      <dsp:spPr>
        <a:xfrm>
          <a:off x="0" y="2201752"/>
          <a:ext cx="8229600" cy="2185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a)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nghet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 </a:t>
          </a:r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b) </a:t>
          </a:r>
          <a:r>
            <a:rPr lang="en-US" sz="2200" b="1" kern="1200" dirty="0" err="1" smtClean="0"/>
            <a:t>Hmun</a:t>
          </a:r>
          <a:r>
            <a:rPr lang="en-US" sz="2200" b="1" kern="1200" dirty="0" smtClean="0"/>
            <a:t> dang </a:t>
          </a:r>
          <a:r>
            <a:rPr lang="en-US" sz="2200" b="1" kern="1200" dirty="0" err="1" smtClean="0"/>
            <a:t>atanga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lailawk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c) </a:t>
          </a:r>
          <a:r>
            <a:rPr lang="en-US" sz="2200" b="1" kern="1200" dirty="0" err="1" smtClean="0"/>
            <a:t>Tualchhung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</a:t>
          </a:r>
        </a:p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d)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sum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paia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tuamhlawm</a:t>
          </a:r>
          <a:r>
            <a:rPr lang="en-US" sz="2200" b="1" kern="1200" dirty="0" smtClean="0"/>
            <a:t> pawl a </a:t>
          </a:r>
          <a:r>
            <a:rPr lang="en-US" sz="2200" b="1" kern="1200" dirty="0" err="1" smtClean="0"/>
            <a:t>hnathawktute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huam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vek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2201752"/>
        <a:ext cx="8229600" cy="218576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23040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 </a:t>
          </a:r>
          <a:r>
            <a:rPr lang="en-US" sz="2200" b="1" kern="1200" dirty="0" err="1" smtClean="0"/>
            <a:t>kah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pah</a:t>
          </a:r>
          <a:r>
            <a:rPr lang="en-US" sz="2200" b="1" kern="1200" dirty="0" smtClean="0"/>
            <a:t> (casual)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ni</a:t>
          </a:r>
          <a:r>
            <a:rPr lang="en-US" sz="2200" b="1" kern="1200" dirty="0" smtClean="0"/>
            <a:t> bi (daily rate) a </a:t>
          </a:r>
          <a:r>
            <a:rPr lang="en-US" sz="2200" b="1" kern="1200" dirty="0" err="1" smtClean="0"/>
            <a:t>thawk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IN" sz="2200" b="1" kern="1200" dirty="0"/>
        </a:p>
      </dsp:txBody>
      <dsp:txXfrm>
        <a:off x="0" y="23040"/>
        <a:ext cx="8229600" cy="973440"/>
      </dsp:txXfrm>
    </dsp:sp>
    <dsp:sp modelId="{E39EA766-E1D1-4451-8103-39C3A3040DC2}">
      <dsp:nvSpPr>
        <dsp:cNvPr id="0" name=""/>
        <dsp:cNvSpPr/>
      </dsp:nvSpPr>
      <dsp:spPr>
        <a:xfrm>
          <a:off x="0" y="1146240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Contract a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a </a:t>
          </a:r>
          <a:r>
            <a:rPr lang="en-US" sz="2200" b="1" kern="1200" dirty="0" err="1" smtClean="0"/>
            <a:t>rawih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(Contract an </a:t>
          </a:r>
          <a:r>
            <a:rPr lang="en-US" sz="2200" b="1" kern="1200" dirty="0" err="1" smtClean="0"/>
            <a:t>ziah</a:t>
          </a:r>
          <a:r>
            <a:rPr lang="en-US" sz="2200" b="1" kern="1200" dirty="0" smtClean="0"/>
            <a:t> in a </a:t>
          </a:r>
          <a:r>
            <a:rPr lang="en-US" sz="2200" b="1" kern="1200" dirty="0" err="1" smtClean="0"/>
            <a:t>phal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loh</a:t>
          </a:r>
          <a:r>
            <a:rPr lang="en-US" sz="2200" b="1" kern="1200" dirty="0" smtClean="0"/>
            <a:t> chuan)</a:t>
          </a:r>
          <a:endParaRPr lang="en-IN" sz="2200" b="1" kern="1200" dirty="0"/>
        </a:p>
      </dsp:txBody>
      <dsp:txXfrm>
        <a:off x="0" y="1146240"/>
        <a:ext cx="8229600" cy="973440"/>
      </dsp:txXfrm>
    </dsp:sp>
    <dsp:sp modelId="{8A7A965C-CF40-4CED-A7F5-E1E6C03399C5}">
      <dsp:nvSpPr>
        <dsp:cNvPr id="0" name=""/>
        <dsp:cNvSpPr/>
      </dsp:nvSpPr>
      <dsp:spPr>
        <a:xfrm>
          <a:off x="0" y="2269440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Sawrkar</a:t>
          </a:r>
          <a:r>
            <a:rPr lang="en-US" sz="2200" b="1" kern="1200" dirty="0" smtClean="0"/>
            <a:t> mi </a:t>
          </a:r>
          <a:r>
            <a:rPr lang="en-US" sz="2200" b="1" kern="1200" dirty="0" err="1" smtClean="0"/>
            <a:t>pawimawh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bik</a:t>
          </a:r>
          <a:r>
            <a:rPr lang="en-US" sz="2200" b="1" kern="1200" dirty="0" smtClean="0"/>
            <a:t>, an </a:t>
          </a:r>
          <a:r>
            <a:rPr lang="en-US" sz="2200" b="1" kern="1200" dirty="0" err="1" smtClean="0"/>
            <a:t>hnathawh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leh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kalphung</a:t>
          </a:r>
          <a:r>
            <a:rPr lang="en-US" sz="2200" b="1" kern="1200" dirty="0" smtClean="0"/>
            <a:t> India </a:t>
          </a:r>
          <a:r>
            <a:rPr lang="en-US" sz="2200" b="1" kern="1200" dirty="0" err="1" smtClean="0"/>
            <a:t>danpui</a:t>
          </a:r>
          <a:r>
            <a:rPr lang="en-US" sz="2200" b="1" kern="1200" dirty="0" smtClean="0"/>
            <a:t> (Constitution) in a </a:t>
          </a:r>
          <a:r>
            <a:rPr lang="en-US" sz="2200" b="1" kern="1200" dirty="0" err="1" smtClean="0"/>
            <a:t>tarlan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endParaRPr lang="en-IN" sz="2200" b="1" kern="1200" dirty="0"/>
        </a:p>
      </dsp:txBody>
      <dsp:txXfrm>
        <a:off x="0" y="2269440"/>
        <a:ext cx="8229600" cy="973440"/>
      </dsp:txXfrm>
    </dsp:sp>
    <dsp:sp modelId="{735C1E15-B61C-425E-A415-42F9886D0EE0}">
      <dsp:nvSpPr>
        <dsp:cNvPr id="0" name=""/>
        <dsp:cNvSpPr/>
      </dsp:nvSpPr>
      <dsp:spPr>
        <a:xfrm>
          <a:off x="0" y="3392640"/>
          <a:ext cx="8229600" cy="973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Sawrkar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hnathawk</a:t>
          </a:r>
          <a:r>
            <a:rPr lang="en-US" sz="2200" b="1" kern="1200" dirty="0" smtClean="0"/>
            <a:t> India </a:t>
          </a:r>
          <a:r>
            <a:rPr lang="en-US" sz="2200" b="1" kern="1200" dirty="0" err="1" smtClean="0"/>
            <a:t>Danpui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Schedule </a:t>
          </a:r>
          <a:r>
            <a:rPr lang="en-US" sz="2200" b="1" kern="1200" dirty="0" err="1" smtClean="0"/>
            <a:t>parukna</a:t>
          </a:r>
          <a:r>
            <a:rPr lang="en-US" sz="2200" b="1" kern="1200" dirty="0" smtClean="0"/>
            <a:t> (Sixth Schedule)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inrelbawl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bik</a:t>
          </a:r>
          <a:r>
            <a:rPr lang="en-US" sz="2200" b="1" kern="1200" dirty="0" smtClean="0"/>
            <a:t> ah </a:t>
          </a:r>
          <a:r>
            <a:rPr lang="en-US" sz="2200" b="1" kern="1200" dirty="0" err="1" smtClean="0"/>
            <a:t>te</a:t>
          </a:r>
          <a:endParaRPr lang="en-IN" sz="2200" b="1" kern="1200" dirty="0"/>
        </a:p>
      </dsp:txBody>
      <dsp:txXfrm>
        <a:off x="0" y="3392640"/>
        <a:ext cx="8229600" cy="9734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A7742B-C352-4220-8526-CABA47C475CA}">
      <dsp:nvSpPr>
        <dsp:cNvPr id="0" name=""/>
        <dsp:cNvSpPr/>
      </dsp:nvSpPr>
      <dsp:spPr>
        <a:xfrm>
          <a:off x="0" y="182159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Section 4(1) in State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ah </a:t>
          </a:r>
          <a:r>
            <a:rPr lang="en-US" sz="2200" b="1" kern="1200" dirty="0" err="1" smtClean="0"/>
            <a:t>thuneihna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angin</a:t>
          </a:r>
          <a:r>
            <a:rPr lang="en-US" sz="2200" b="1" kern="1200" dirty="0" smtClean="0"/>
            <a:t> 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hian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mipui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mamawh</a:t>
          </a:r>
          <a:r>
            <a:rPr lang="en-US" sz="2200" b="1" kern="1200" dirty="0" smtClean="0"/>
            <a:t> “service” </a:t>
          </a:r>
          <a:r>
            <a:rPr lang="en-US" sz="2200" b="1" kern="1200" dirty="0" err="1" smtClean="0"/>
            <a:t>hrang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hrang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te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tul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zelin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dah</a:t>
          </a:r>
          <a:r>
            <a:rPr lang="en-US" sz="2200" b="1" kern="1200" dirty="0" smtClean="0"/>
            <a:t>/</a:t>
          </a:r>
          <a:r>
            <a:rPr lang="en-US" sz="2200" b="1" kern="1200" dirty="0" err="1" smtClean="0"/>
            <a:t>sengluh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theih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182159"/>
        <a:ext cx="8229600" cy="1216800"/>
      </dsp:txXfrm>
    </dsp:sp>
    <dsp:sp modelId="{E39EA766-E1D1-4451-8103-39C3A3040DC2}">
      <dsp:nvSpPr>
        <dsp:cNvPr id="0" name=""/>
        <dsp:cNvSpPr/>
      </dsp:nvSpPr>
      <dsp:spPr>
        <a:xfrm>
          <a:off x="0" y="1586160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“service”  </a:t>
          </a:r>
          <a:r>
            <a:rPr lang="en-US" sz="2200" b="1" kern="1200" dirty="0" err="1" smtClean="0"/>
            <a:t>dah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diltu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hnena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hun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“</a:t>
          </a:r>
          <a:r>
            <a:rPr lang="en-US" sz="2200" b="1" kern="1200" dirty="0" err="1" smtClean="0"/>
            <a:t>hunbi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tiam</a:t>
          </a:r>
          <a:r>
            <a:rPr lang="en-US" sz="2200" b="1" kern="1200" dirty="0" smtClean="0"/>
            <a:t>” (stipulated time limit) </a:t>
          </a:r>
          <a:r>
            <a:rPr lang="en-US" sz="2200" b="1" kern="1200" dirty="0" err="1" smtClean="0"/>
            <a:t>siam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zel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bawk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ani</a:t>
          </a:r>
          <a:endParaRPr lang="en-IN" sz="2200" b="1" kern="1200" dirty="0"/>
        </a:p>
      </dsp:txBody>
      <dsp:txXfrm>
        <a:off x="0" y="1586160"/>
        <a:ext cx="8229600" cy="1216800"/>
      </dsp:txXfrm>
    </dsp:sp>
    <dsp:sp modelId="{8D05AC81-8097-43BD-84AB-585462012FBA}">
      <dsp:nvSpPr>
        <dsp:cNvPr id="0" name=""/>
        <dsp:cNvSpPr/>
      </dsp:nvSpPr>
      <dsp:spPr>
        <a:xfrm>
          <a:off x="0" y="2990160"/>
          <a:ext cx="8229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He </a:t>
          </a:r>
          <a:r>
            <a:rPr lang="en-US" sz="2200" b="1" kern="1200" dirty="0" err="1" smtClean="0"/>
            <a:t>dan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hnuaia</a:t>
          </a:r>
          <a:r>
            <a:rPr lang="en-US" sz="2200" b="1" kern="1200" dirty="0" smtClean="0"/>
            <a:t> “service” </a:t>
          </a:r>
          <a:r>
            <a:rPr lang="en-US" sz="2200" b="1" kern="1200" dirty="0" err="1" smtClean="0"/>
            <a:t>dah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tawh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chu</a:t>
          </a:r>
          <a:r>
            <a:rPr lang="en-US" sz="2200" b="1" kern="1200" dirty="0" smtClean="0"/>
            <a:t> a </a:t>
          </a:r>
          <a:r>
            <a:rPr lang="en-US" sz="2200" b="1" kern="1200" dirty="0" err="1" smtClean="0"/>
            <a:t>pe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chhuaktu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tur</a:t>
          </a:r>
          <a:r>
            <a:rPr lang="en-US" sz="2200" b="1" kern="1200" dirty="0" smtClean="0"/>
            <a:t> “Designated Officer” State </a:t>
          </a:r>
          <a:r>
            <a:rPr lang="en-US" sz="2200" b="1" kern="1200" dirty="0" err="1" smtClean="0"/>
            <a:t>sawrkar</a:t>
          </a:r>
          <a:r>
            <a:rPr lang="en-US" sz="2200" b="1" kern="1200" dirty="0" smtClean="0"/>
            <a:t> in a </a:t>
          </a:r>
          <a:r>
            <a:rPr lang="en-US" sz="2200" b="1" kern="1200" dirty="0" err="1" smtClean="0"/>
            <a:t>ruat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zel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bawk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ang</a:t>
          </a:r>
          <a:r>
            <a:rPr lang="en-US" sz="2200" b="1" kern="1200" dirty="0" smtClean="0"/>
            <a:t> {Sec 4(2)}</a:t>
          </a:r>
          <a:endParaRPr lang="en-IN" sz="2200" b="1" kern="1200" dirty="0"/>
        </a:p>
      </dsp:txBody>
      <dsp:txXfrm>
        <a:off x="0" y="2990160"/>
        <a:ext cx="8229600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42088-B59A-4818-8B5C-48E7E07CC00B}" type="datetimeFigureOut">
              <a:rPr lang="en-IN" smtClean="0"/>
              <a:pPr/>
              <a:t>09-06-2018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1F55A-1D1F-4B96-B997-CA31E8A51C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F2DC-0626-47B4-A19B-3A01AF142918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4FA1-3A19-4821-9A60-67F9AD66B623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3D72-5A72-401F-BAF8-87DDA468DB78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B955-D5B2-4DFB-BEB1-D47254CAC457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ECD1-6300-46F7-B38D-4386C151ABA5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BFAF-0EA5-4B9B-9424-1BE8325028F3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0BAA-46AD-4934-A07E-84920F8F1597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D762-93B2-4910-B66F-3191810A0187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EE03-B382-4198-855D-25788388FEF0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2040-8216-49DA-97CA-73691E63CA5C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7C8B-B8DF-4993-B7CD-73CE754134DB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1426F7-67CF-4022-9707-89D5AD72E1C3}" type="datetime1">
              <a:rPr lang="en-US" smtClean="0"/>
              <a:pPr/>
              <a:t>6/9/2018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5003D-C144-400A-9B31-064798105A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>
    <p:pull dir="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800" b="1" i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PRESENTATION ON </a:t>
            </a:r>
          </a:p>
          <a:p>
            <a:pPr algn="ctr">
              <a:buNone/>
            </a:pPr>
            <a:r>
              <a:rPr lang="en-US" sz="3800" b="1" i="1" dirty="0" smtClean="0">
                <a:solidFill>
                  <a:schemeClr val="accent1">
                    <a:lumMod val="75000"/>
                  </a:schemeClr>
                </a:solidFill>
                <a:latin typeface="Castellar" pitchFamily="18" charset="0"/>
              </a:rPr>
              <a:t>MIZORAM RIGHT TO PUBLIC SERVICES ACT, 2015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HIAN TU TE NGE A HUAM?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HIAN TU TE NGE A HUAM LOH?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“SERVICE” HRANG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HRANG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TE ENGTIA HE DAN HUANG CHHUNGA DAH NGE A NIH?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HNUAIA “SERVICE” DAH TAWH TE A HRIAT THEIH EM?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1"/>
          <a:ext cx="7619999" cy="434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05000"/>
                <a:gridCol w="1676400"/>
                <a:gridCol w="1447799"/>
              </a:tblGrid>
              <a:tr h="522407">
                <a:tc>
                  <a:txBody>
                    <a:bodyPr/>
                    <a:lstStyle/>
                    <a:p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hming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Designated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Hunbi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tiam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 License Smart</a:t>
                      </a:r>
                      <a:r>
                        <a:rPr lang="en-US" baseline="0" dirty="0" smtClean="0"/>
                        <a:t> Card </a:t>
                      </a:r>
                      <a:r>
                        <a:rPr lang="en-US" baseline="0" dirty="0" err="1" smtClean="0"/>
                        <a:t>tel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chhuah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4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 License Smart Card </a:t>
                      </a:r>
                      <a:r>
                        <a:rPr lang="en-US" dirty="0" err="1" smtClean="0"/>
                        <a:t>tel</a:t>
                      </a:r>
                      <a:r>
                        <a:rPr lang="en-US" dirty="0" smtClean="0"/>
                        <a:t> a renew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2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Way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Asst. Commissioner </a:t>
                      </a:r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3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MGNREGA </a:t>
                      </a:r>
                      <a:r>
                        <a:rPr lang="en-US" dirty="0" err="1" smtClean="0"/>
                        <a:t>hnuaia</a:t>
                      </a:r>
                      <a:r>
                        <a:rPr lang="en-US" dirty="0" smtClean="0"/>
                        <a:t> Job Card </a:t>
                      </a:r>
                      <a:r>
                        <a:rPr lang="en-US" dirty="0" err="1" smtClean="0"/>
                        <a:t>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15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Certificate </a:t>
                      </a:r>
                      <a:r>
                        <a:rPr lang="en-US" dirty="0" err="1" smtClean="0"/>
                        <a:t>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Welfare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Asst. Director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HNUAIA “SERVICE” DAH TAWH TE A HRIAT THEIH EM?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1"/>
          <a:ext cx="7619999" cy="413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600200"/>
                <a:gridCol w="1752600"/>
                <a:gridCol w="1676399"/>
              </a:tblGrid>
              <a:tr h="522407">
                <a:tc>
                  <a:txBody>
                    <a:bodyPr/>
                    <a:lstStyle/>
                    <a:p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hming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Designated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Hunbi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tiam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Tui</a:t>
                      </a:r>
                      <a:r>
                        <a:rPr lang="en-US" dirty="0" smtClean="0"/>
                        <a:t> connection </a:t>
                      </a:r>
                      <a:r>
                        <a:rPr lang="en-US" dirty="0" err="1" smtClean="0"/>
                        <a:t>nei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hming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thlakna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Division ah : Ni 7</a:t>
                      </a:r>
                    </a:p>
                    <a:p>
                      <a:pPr algn="ctr"/>
                      <a:r>
                        <a:rPr lang="en-US" dirty="0" err="1" smtClean="0"/>
                        <a:t>Hmun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dangah</a:t>
                      </a:r>
                      <a:r>
                        <a:rPr lang="en-US" dirty="0" smtClean="0"/>
                        <a:t> : Ni 15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Vehicle fitness certificate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</a:t>
                      </a:r>
                      <a:r>
                        <a:rPr lang="en-US" baseline="0" dirty="0" smtClean="0"/>
                        <a:t>  1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MGNREGA </a:t>
                      </a:r>
                      <a:r>
                        <a:rPr lang="en-US" dirty="0" err="1" smtClean="0"/>
                        <a:t>hnuaia</a:t>
                      </a:r>
                      <a:r>
                        <a:rPr lang="en-US" dirty="0" smtClean="0"/>
                        <a:t> “unemployment allowance”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15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Tax Clearance Certificate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Asst. Commissioner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 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HNUAIA “SERVICE” DAH TAWH TE A HRIAT THEIH EM?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1"/>
          <a:ext cx="76199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990600"/>
                <a:gridCol w="1600200"/>
                <a:gridCol w="3047999"/>
              </a:tblGrid>
              <a:tr h="522407">
                <a:tc>
                  <a:txBody>
                    <a:bodyPr/>
                    <a:lstStyle/>
                    <a:p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hming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Designated Officer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Hunbi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tiam</a:t>
                      </a:r>
                      <a:endParaRPr lang="en-US" dirty="0"/>
                    </a:p>
                  </a:txBody>
                  <a:tcPr/>
                </a:tc>
              </a:tr>
              <a:tr h="69679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Mimal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hnena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tui</a:t>
                      </a:r>
                      <a:r>
                        <a:rPr lang="en-US" dirty="0" smtClean="0"/>
                        <a:t> supply connection </a:t>
                      </a:r>
                      <a:r>
                        <a:rPr lang="en-US" dirty="0" err="1" smtClean="0"/>
                        <a:t>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n-US" dirty="0" err="1" smtClean="0"/>
                        <a:t>Dilna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thehluh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atanga</a:t>
                      </a:r>
                      <a:r>
                        <a:rPr lang="en-US" dirty="0" smtClean="0"/>
                        <a:t> sanction</a:t>
                      </a:r>
                      <a:r>
                        <a:rPr lang="en-US" baseline="0" dirty="0" smtClean="0"/>
                        <a:t> : Ni  30</a:t>
                      </a:r>
                    </a:p>
                    <a:p>
                      <a:pPr marL="342900" indent="-342900" algn="just">
                        <a:buNone/>
                      </a:pPr>
                      <a:endParaRPr lang="en-US" baseline="0" dirty="0" smtClean="0"/>
                    </a:p>
                    <a:p>
                      <a:pPr marL="342900" indent="-342900" algn="just">
                        <a:buNone/>
                      </a:pPr>
                      <a:r>
                        <a:rPr lang="en-US" baseline="0" dirty="0" smtClean="0"/>
                        <a:t>2. </a:t>
                      </a:r>
                      <a:r>
                        <a:rPr lang="en-US" baseline="0" dirty="0" err="1" smtClean="0"/>
                        <a:t>Pawisa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thehluh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atanga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tui</a:t>
                      </a:r>
                      <a:r>
                        <a:rPr lang="en-US" baseline="0" dirty="0" smtClean="0"/>
                        <a:t> supply </a:t>
                      </a:r>
                      <a:r>
                        <a:rPr lang="en-US" baseline="0" dirty="0" err="1" smtClean="0"/>
                        <a:t>pek</a:t>
                      </a:r>
                      <a:r>
                        <a:rPr lang="en-US" baseline="0" dirty="0" smtClean="0"/>
                        <a:t> : Ni 30</a:t>
                      </a:r>
                    </a:p>
                    <a:p>
                      <a:pPr algn="just"/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“SERVICE” ENGZAT NGE 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MIPUI TE’N DIKNA CHANVO ENGNGE KAN NEIH?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MIPUI TE’N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ENGNGE TIH VE TUR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KAN NEIH?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DILNA FORM LEH FEE 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THIL TUM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pPr algn="just"/>
            <a:endParaRPr lang="en-IN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en-IN" dirty="0" smtClean="0">
                <a:solidFill>
                  <a:srgbClr val="00B0F0"/>
                </a:solidFill>
              </a:rPr>
              <a:t>	</a:t>
            </a:r>
            <a:r>
              <a:rPr lang="en-IN" i="1" dirty="0" smtClean="0">
                <a:solidFill>
                  <a:schemeClr val="bg2">
                    <a:lumMod val="50000"/>
                  </a:schemeClr>
                </a:solidFill>
              </a:rPr>
              <a:t>To provide for the delivery of notified public services to the people of the State of Mizoram within the stipulated time limit 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85800" y="1905000"/>
          <a:ext cx="80010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HNATHAWKTE MAWHPHURHNA ENGNGE AWM?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HNATHAWKTE MAWHPHURHNA ENGNGE AWM?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shot_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8458200" cy="563880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HNATHAWKTE MAWHPHURHNA ENGNGE AWM?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shot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9994" y="990601"/>
            <a:ext cx="8164011" cy="5334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shot_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8229600" cy="5257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HNATHAWKTE MAWHPHURHNA ENGNGE AWM?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HUN BI TIAM ENGTIA CHHIAR TUR NGE?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THU THLENNA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THU THLENNA : 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 THUNEIHNA NGE AN NEIH?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“SERVICE” CHU ENGNGE NI?</a:t>
            </a:r>
            <a:endParaRPr lang="en-IN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E815-DD8F-497C-BC3C-3FF3CE94F785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THLEN VAWIKHATNA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0"/>
          <a:ext cx="76199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057400"/>
                <a:gridCol w="1981200"/>
                <a:gridCol w="1752599"/>
              </a:tblGrid>
              <a:tr h="13227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 </a:t>
                      </a:r>
                      <a:r>
                        <a:rPr lang="en-US" dirty="0" err="1" smtClean="0"/>
                        <a:t>vangin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nge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lungawilohna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thlen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chhung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anih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hnenah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vawikhatna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anih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2182483">
                <a:tc>
                  <a:txBody>
                    <a:bodyPr/>
                    <a:lstStyle/>
                    <a:p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dilna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siamtu</a:t>
                      </a:r>
                      <a:r>
                        <a:rPr lang="en-US" baseline="0" dirty="0" smtClean="0"/>
                        <a:t>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dilna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hnawl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emaw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hunbi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chhunga</a:t>
                      </a:r>
                      <a:r>
                        <a:rPr lang="en-US" dirty="0" smtClean="0"/>
                        <a:t> service </a:t>
                      </a:r>
                      <a:r>
                        <a:rPr lang="en-US" dirty="0" err="1" smtClean="0"/>
                        <a:t>pek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emaw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</a:t>
                      </a:r>
                      <a:r>
                        <a:rPr lang="en-US" baseline="0" dirty="0" smtClean="0"/>
                        <a:t> 30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i="1" dirty="0" err="1" smtClean="0"/>
                        <a:t>Engemaw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harsatna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bik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riau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avanga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dilna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thlentu</a:t>
                      </a:r>
                      <a:r>
                        <a:rPr lang="en-US" i="1" baseline="0" dirty="0" smtClean="0"/>
                        <a:t> in </a:t>
                      </a:r>
                      <a:r>
                        <a:rPr lang="en-US" i="1" baseline="0" dirty="0" err="1" smtClean="0"/>
                        <a:t>hun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tiam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chhunga</a:t>
                      </a:r>
                      <a:r>
                        <a:rPr lang="en-US" i="1" baseline="0" dirty="0" smtClean="0"/>
                        <a:t>  </a:t>
                      </a:r>
                      <a:r>
                        <a:rPr lang="en-US" i="1" baseline="0" dirty="0" err="1" smtClean="0"/>
                        <a:t>lungawilohna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hmasa</a:t>
                      </a:r>
                      <a:r>
                        <a:rPr lang="en-US" i="1" baseline="0" dirty="0" smtClean="0"/>
                        <a:t> a </a:t>
                      </a:r>
                      <a:r>
                        <a:rPr lang="en-US" i="1" baseline="0" dirty="0" err="1" smtClean="0"/>
                        <a:t>thlen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theih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loh</a:t>
                      </a:r>
                      <a:r>
                        <a:rPr lang="en-US" i="1" baseline="0" dirty="0" smtClean="0"/>
                        <a:t> in </a:t>
                      </a:r>
                      <a:r>
                        <a:rPr lang="en-US" i="1" baseline="0" dirty="0" err="1" smtClean="0"/>
                        <a:t>ni</a:t>
                      </a:r>
                      <a:r>
                        <a:rPr lang="en-US" i="1" baseline="0" dirty="0" smtClean="0"/>
                        <a:t> 60 </a:t>
                      </a:r>
                      <a:r>
                        <a:rPr lang="en-US" i="1" baseline="0" dirty="0" err="1" smtClean="0"/>
                        <a:t>thleng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Lungawilohna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thlenna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pakhatna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“First Appellate Authority”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THLEN VAWIKHATNA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THLEN VAWIHNIHNA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81200"/>
          <a:ext cx="76199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057400"/>
                <a:gridCol w="1981200"/>
                <a:gridCol w="1752599"/>
              </a:tblGrid>
              <a:tr h="13227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 </a:t>
                      </a:r>
                      <a:r>
                        <a:rPr lang="en-US" dirty="0" err="1" smtClean="0"/>
                        <a:t>vangin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nge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lungawilohna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thlen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chhung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anih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hnenah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lungawiloh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vawikhatna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thlen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theih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anih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2182483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emaw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“service” </a:t>
                      </a:r>
                      <a:r>
                        <a:rPr lang="en-US" dirty="0" err="1" smtClean="0"/>
                        <a:t>dilna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siamtu</a:t>
                      </a:r>
                      <a:r>
                        <a:rPr lang="en-US" baseline="0" dirty="0" smtClean="0"/>
                        <a:t>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Appellate Authority </a:t>
                      </a:r>
                      <a:r>
                        <a:rPr lang="en-US" dirty="0" err="1" smtClean="0"/>
                        <a:t>thu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remna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lungawilohna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vangin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</a:t>
                      </a:r>
                      <a:r>
                        <a:rPr lang="en-US" baseline="0" dirty="0" smtClean="0"/>
                        <a:t> 30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i="1" dirty="0" err="1" smtClean="0"/>
                        <a:t>Engemaw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harsatna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bik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riau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avanga</a:t>
                      </a:r>
                      <a:r>
                        <a:rPr lang="en-US" i="1" baseline="0" dirty="0" smtClean="0"/>
                        <a:t> DO </a:t>
                      </a:r>
                      <a:r>
                        <a:rPr lang="en-US" i="1" baseline="0" dirty="0" err="1" smtClean="0"/>
                        <a:t>emaw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dilna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thlentu</a:t>
                      </a:r>
                      <a:r>
                        <a:rPr lang="en-US" i="1" baseline="0" dirty="0" smtClean="0"/>
                        <a:t> in </a:t>
                      </a:r>
                      <a:r>
                        <a:rPr lang="en-US" i="1" baseline="0" dirty="0" err="1" smtClean="0"/>
                        <a:t>hun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tiam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chhunga</a:t>
                      </a:r>
                      <a:r>
                        <a:rPr lang="en-US" i="1" baseline="0" dirty="0" smtClean="0"/>
                        <a:t>  </a:t>
                      </a:r>
                      <a:r>
                        <a:rPr lang="en-US" i="1" baseline="0" dirty="0" err="1" smtClean="0"/>
                        <a:t>lungawilohna</a:t>
                      </a:r>
                      <a:r>
                        <a:rPr lang="en-US" i="1" baseline="0" dirty="0" smtClean="0"/>
                        <a:t>  a </a:t>
                      </a:r>
                      <a:r>
                        <a:rPr lang="en-US" i="1" baseline="0" dirty="0" err="1" smtClean="0"/>
                        <a:t>thlen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theih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loh</a:t>
                      </a:r>
                      <a:r>
                        <a:rPr lang="en-US" i="1" baseline="0" dirty="0" smtClean="0"/>
                        <a:t> in </a:t>
                      </a:r>
                      <a:r>
                        <a:rPr lang="en-US" i="1" baseline="0" dirty="0" err="1" smtClean="0"/>
                        <a:t>ni</a:t>
                      </a:r>
                      <a:r>
                        <a:rPr lang="en-US" i="1" baseline="0" dirty="0" smtClean="0"/>
                        <a:t> 60 </a:t>
                      </a:r>
                      <a:r>
                        <a:rPr lang="en-US" i="1" baseline="0" dirty="0" err="1" smtClean="0"/>
                        <a:t>thleng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Lungawilohna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thlenna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pahnihna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“Second Appellate Authority”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LUNGAWILOHNA THLEN VAWIHNIHNA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HREMNA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First Appellate Authority in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chi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hnih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pek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theih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[Sec 11(1)]:</a:t>
            </a:r>
          </a:p>
          <a:p>
            <a:pPr algn="just"/>
            <a:endParaRPr lang="en-US" sz="2400" dirty="0" smtClean="0"/>
          </a:p>
          <a:p>
            <a:pPr lvl="0" algn="just">
              <a:buNone/>
            </a:pPr>
            <a:endParaRPr lang="en-US" sz="2400" dirty="0" smtClean="0"/>
          </a:p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971799"/>
          <a:ext cx="7620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90800"/>
                <a:gridCol w="22098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Hremna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Hremna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pawisa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chawitir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hrem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chu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Chhan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leh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vang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mumal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awm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lova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a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diltu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hnena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“service”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pek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loh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Rs 500/-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atanga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Rs 5,000/-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inkar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Designated Officer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Chhan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leh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vang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mumal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awm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lova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“service”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dilna</a:t>
                      </a:r>
                      <a:r>
                        <a:rPr kumimoji="0" lang="en-US" sz="18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tihkhawtlai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Nitin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Rs 250/-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zel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tihkhawtlai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hun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chhung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atan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ani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anga</a:t>
                      </a: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mahse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Rs 5,000/-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aiin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 sang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thei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lo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Designated Officer</a:t>
                      </a:r>
                    </a:p>
                    <a:p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HREMNA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Second Appellate Authority in 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pek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theih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[Sec 11(2)]:</a:t>
            </a:r>
          </a:p>
          <a:p>
            <a:pPr algn="just"/>
            <a:endParaRPr lang="en-US" sz="2400" dirty="0" smtClean="0"/>
          </a:p>
          <a:p>
            <a:pPr lvl="0" algn="just">
              <a:buNone/>
            </a:pPr>
            <a:endParaRPr lang="en-US" sz="2400" dirty="0" smtClean="0"/>
          </a:p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 algn="just"/>
            <a:endParaRPr lang="en-IN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>
              <a:buNone/>
            </a:pPr>
            <a:r>
              <a:rPr lang="en-IN" sz="24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He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hnuaia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hi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dangin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pek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bakah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hranga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kal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ani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[Sec 11(4)]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743201"/>
          <a:ext cx="7620000" cy="234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90800"/>
                <a:gridCol w="2209800"/>
              </a:tblGrid>
              <a:tr h="88652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Hremna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Hremna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pawisa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chawitir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hrem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chu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13232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First Appellate Authority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in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chhan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leh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vang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mumal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awm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lova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lungawilohna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thlen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vawikhatna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thu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hun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tiam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chhunga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rem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lohvin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Rs 500/-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atanga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Rs 5,000/- </a:t>
                      </a:r>
                      <a:r>
                        <a:rPr lang="en-US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inkar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First Appellate Authority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HREMNA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Section 11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hnuaia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pek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an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awm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anih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chuan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a copy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chu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hnuaia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mite hi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pek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ngei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tur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err="1" smtClean="0">
                <a:solidFill>
                  <a:schemeClr val="accent1">
                    <a:lumMod val="75000"/>
                  </a:schemeClr>
                </a:solidFill>
              </a:rPr>
              <a:t>ani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IN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IN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Drawing and Disbursing 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Officer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dawngtu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hlawh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atanga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zat</a:t>
            </a:r>
            <a:r>
              <a:rPr lang="en-IN" sz="2200" i="1" dirty="0" smtClean="0">
                <a:solidFill>
                  <a:schemeClr val="accent1">
                    <a:lumMod val="75000"/>
                  </a:schemeClr>
                </a:solidFill>
              </a:rPr>
              <a:t> lo la </a:t>
            </a:r>
            <a:r>
              <a:rPr lang="en-IN" sz="2200" i="1" dirty="0" err="1" smtClean="0">
                <a:solidFill>
                  <a:schemeClr val="accent1">
                    <a:lumMod val="75000"/>
                  </a:schemeClr>
                </a:solidFill>
              </a:rPr>
              <a:t>turin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IN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Treasury 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Officer</a:t>
            </a:r>
            <a:endParaRPr lang="en-IN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200" b="1" dirty="0" err="1" smtClean="0">
                <a:solidFill>
                  <a:schemeClr val="accent1">
                    <a:lumMod val="75000"/>
                  </a:schemeClr>
                </a:solidFill>
              </a:rPr>
              <a:t>Hremna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b="1" dirty="0" err="1" smtClean="0">
                <a:solidFill>
                  <a:schemeClr val="accent1">
                    <a:lumMod val="75000"/>
                  </a:schemeClr>
                </a:solidFill>
              </a:rPr>
              <a:t>dawngtu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200" b="1" dirty="0" err="1" smtClean="0">
                <a:solidFill>
                  <a:schemeClr val="accent1">
                    <a:lumMod val="75000"/>
                  </a:schemeClr>
                </a:solidFill>
              </a:rPr>
              <a:t>thawhna</a:t>
            </a:r>
            <a:r>
              <a:rPr lang="en-IN" sz="2200" b="1" dirty="0" smtClean="0">
                <a:solidFill>
                  <a:schemeClr val="accent1">
                    <a:lumMod val="75000"/>
                  </a:schemeClr>
                </a:solidFill>
              </a:rPr>
              <a:t> Department 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</a:rPr>
              <a:t>Rule 12]</a:t>
            </a:r>
          </a:p>
          <a:p>
            <a:pPr lvl="0" algn="just"/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n-US" sz="2400" dirty="0" smtClean="0"/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ACCOUNT A HREMNA CHHUNLUHNA TUR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Content Placeholder 3" descr="Screenshot_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90800"/>
            <a:ext cx="8229600" cy="23622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shot_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8229600" cy="525779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shot_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48639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 VANGIN NGE HE DAN HI KAN NEIH?</a:t>
            </a:r>
            <a:endParaRPr lang="en-IN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E815-DD8F-497C-BC3C-3FF3CE94F785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THU REL TAWH ENNAWNNA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REVISIONAL AUTHORITY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57399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44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Revisional</a:t>
                      </a:r>
                      <a:r>
                        <a:rPr lang="en-US" dirty="0" smtClean="0"/>
                        <a:t> Authority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IN" dirty="0"/>
                    </a:p>
                  </a:txBody>
                  <a:tcPr/>
                </a:tc>
              </a:tr>
              <a:tr h="1152031">
                <a:tc>
                  <a:txBody>
                    <a:bodyPr/>
                    <a:lstStyle/>
                    <a:p>
                      <a:r>
                        <a:rPr lang="en-US" dirty="0" smtClean="0"/>
                        <a:t>Chief Secretary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Second Appellate Authority ah Chief</a:t>
                      </a:r>
                      <a:r>
                        <a:rPr lang="en-US" baseline="0" dirty="0" smtClean="0"/>
                        <a:t> Secretary </a:t>
                      </a:r>
                      <a:r>
                        <a:rPr lang="en-US" baseline="0" dirty="0" err="1" smtClean="0"/>
                        <a:t>emaw</a:t>
                      </a:r>
                      <a:r>
                        <a:rPr lang="en-US" baseline="0" dirty="0" smtClean="0"/>
                        <a:t> Secretary </a:t>
                      </a:r>
                      <a:r>
                        <a:rPr lang="en-US" baseline="0" dirty="0" err="1" smtClean="0"/>
                        <a:t>emaw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ruat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baseline="0" dirty="0" err="1" smtClean="0"/>
                        <a:t>nih</a:t>
                      </a:r>
                      <a:r>
                        <a:rPr lang="en-US" baseline="0" dirty="0" smtClean="0"/>
                        <a:t> chuan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</a:tr>
              <a:tr h="886177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Second Appellate Authority ah  Head</a:t>
                      </a:r>
                      <a:r>
                        <a:rPr lang="en-US" baseline="0" dirty="0" smtClean="0"/>
                        <a:t> of Department (i.e. Director) </a:t>
                      </a:r>
                      <a:r>
                        <a:rPr lang="en-US" baseline="0" dirty="0" err="1" smtClean="0"/>
                        <a:t>emaw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baseline="0" dirty="0" err="1" smtClean="0"/>
                        <a:t>hnuaia</a:t>
                      </a:r>
                      <a:r>
                        <a:rPr lang="en-US" baseline="0" dirty="0" smtClean="0"/>
                        <a:t> mi officer </a:t>
                      </a:r>
                      <a:r>
                        <a:rPr lang="en-US" baseline="0" dirty="0" err="1" smtClean="0"/>
                        <a:t>ruat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baseline="0" dirty="0" err="1" smtClean="0"/>
                        <a:t>nih</a:t>
                      </a:r>
                      <a:r>
                        <a:rPr lang="en-US" baseline="0" dirty="0" smtClean="0"/>
                        <a:t> chuan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SAWRKAR HNATHAWK HREMNA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CIVIL COURT THUNEIHNA KHUAHKHIRHNA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THILTHA TIH DUH VANGA HMALAK HUMHALHNA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 DAN DINCHANNA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endParaRPr lang="en-US" sz="6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THANK  YOU</a:t>
            </a:r>
            <a:endParaRPr lang="en-IN" sz="5400" i="1" dirty="0">
              <a:solidFill>
                <a:schemeClr val="accent1">
                  <a:lumMod val="75000"/>
                </a:schemeClr>
              </a:solidFill>
              <a:latin typeface="Castellar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 DANGAH HETIANG DAN HI TUTE NGE HMANG VE?</a:t>
            </a:r>
            <a:endParaRPr lang="en-IN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2"/>
                <a:gridCol w="3733800"/>
                <a:gridCol w="1828800"/>
                <a:gridCol w="1709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Sl. No.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hming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State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Hman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 tan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ni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Madhya Pradesh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Lok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Sewaon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Ke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Pradan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Ki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Guarantee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Adhiniyam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Madhya Pradesh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18.08.2010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Uttar Pradesh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Janhit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Guarantee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Adhyadesh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Uttar Pradesh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13.01.2011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Delhi (Right of Citizen to Time Bound Delivery of Services)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Delhi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03.04.2011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Jammu and Kashmir Public Services Guarantee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Jammu &amp; Kashmir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13.04.2011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 DANGAH HETIANG DAN HI TUTE NGE HMANG VE?</a:t>
            </a:r>
            <a:endParaRPr lang="en-IN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2"/>
                <a:gridCol w="4191000"/>
                <a:gridCol w="1447800"/>
                <a:gridCol w="16335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Sl. No.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Dan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Hming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State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Hman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 tan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Bookman Old Style" pitchFamily="18" charset="0"/>
                        </a:rPr>
                        <a:t>ni</a:t>
                      </a:r>
                      <a:endParaRPr lang="en-IN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Bihar Right to Public Services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Bihar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15.08.2011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6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Rajasthan Guaranteed Delivery of Public Services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Rajasthan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21.09.2011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</a:t>
                      </a:r>
                      <a:r>
                        <a:rPr lang="en-IN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Uttarakhand</a:t>
                      </a:r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Right to Service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Uttarakhand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04.10.2011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8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Himachal Pradesh Public Services Guarantee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Himachal Pradesh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17.10.2011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9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Punjab Right to Service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Punjab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20.10.2011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The Jharkhand Right to Service Act, 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Jharkhand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15.11.2011</a:t>
                      </a:r>
                      <a:endParaRPr lang="en-IN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 DANGAH HETIANG DAN HI TUTE NGE HMANG VE?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981200"/>
          <a:ext cx="8229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ENGTIK AH NGE ASSEMBLY IN A PASS?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ENGTIK AH NGE HE DAN HI KAN HMAN TAN?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003D-C144-400A-9B31-064798105A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3151</TotalTime>
  <Words>2644</Words>
  <Application>Microsoft Office PowerPoint</Application>
  <PresentationFormat>On-screen Show (4:3)</PresentationFormat>
  <Paragraphs>366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Slide 1</vt:lpstr>
      <vt:lpstr>THIL TUM</vt:lpstr>
      <vt:lpstr>“SERVICE” CHU ENGNGE NI?</vt:lpstr>
      <vt:lpstr>ENG VANGIN NGE HE DAN HI KAN NEIH?</vt:lpstr>
      <vt:lpstr>STATE DANGAH HETIANG DAN HI TUTE NGE HMANG VE?</vt:lpstr>
      <vt:lpstr>STATE DANGAH HETIANG DAN HI TUTE NGE HMANG VE?</vt:lpstr>
      <vt:lpstr>STATE DANGAH HETIANG DAN HI TUTE NGE HMANG VE?</vt:lpstr>
      <vt:lpstr>ENGTIK AH NGE ASSEMBLY IN A PASS?</vt:lpstr>
      <vt:lpstr>ENGTIK AH NGE HE DAN HI KAN HMAN TAN?</vt:lpstr>
      <vt:lpstr>HE DAN HIAN TU TE NGE A HUAM?</vt:lpstr>
      <vt:lpstr>HE DAN HIAN TU TE NGE A HUAM LOH?</vt:lpstr>
      <vt:lpstr>“SERVICE” HRANG HRANG TE ENGTIA HE DAN HUANG CHHUNGA DAH NGE A NIH?</vt:lpstr>
      <vt:lpstr>HE DAN HNUAIA “SERVICE” DAH TAWH TE A HRIAT THEIH EM?</vt:lpstr>
      <vt:lpstr>HE DAN HNUAIA “SERVICE” DAH TAWH TE A HRIAT THEIH EM?</vt:lpstr>
      <vt:lpstr>HE DAN HNUAIA “SERVICE” DAH TAWH TE A HRIAT THEIH EM?</vt:lpstr>
      <vt:lpstr>“SERVICE” ENGZAT NGE ?</vt:lpstr>
      <vt:lpstr>MIPUI TE’N DIKNA CHANVO ENGNGE KAN NEIH?</vt:lpstr>
      <vt:lpstr>MIPUI TE’N ENGNGE TIH VE TUR KAN NEIH?</vt:lpstr>
      <vt:lpstr>DILNA FORM LEH FEE ?</vt:lpstr>
      <vt:lpstr>SAWRKAR HNATHAWKTE MAWHPHURHNA ENGNGE AWM?</vt:lpstr>
      <vt:lpstr>SAWRKAR HNATHAWKTE MAWHPHURHNA ENGNGE AWM?</vt:lpstr>
      <vt:lpstr>Slide 22</vt:lpstr>
      <vt:lpstr>SAWRKAR HNATHAWKTE MAWHPHURHNA ENGNGE AWM?</vt:lpstr>
      <vt:lpstr>Slide 24</vt:lpstr>
      <vt:lpstr>Slide 25</vt:lpstr>
      <vt:lpstr>SAWRKAR HNATHAWKTE MAWHPHURHNA ENGNGE AWM?</vt:lpstr>
      <vt:lpstr>HUN BI TIAM ENGTIA CHHIAR TUR NGE?</vt:lpstr>
      <vt:lpstr>LUNGAWILOHNA THU THLENNA</vt:lpstr>
      <vt:lpstr>LUNGAWILOHNA THU THLENNA :  ENG THUNEIHNA NGE AN NEIH?</vt:lpstr>
      <vt:lpstr>LUNGAWILOHNA THLEN VAWIKHATNA</vt:lpstr>
      <vt:lpstr>LUNGAWILOHNA THLEN VAWIKHATNA</vt:lpstr>
      <vt:lpstr>LUNGAWILOHNA THLEN VAWIHNIHNA</vt:lpstr>
      <vt:lpstr>LUNGAWILOHNA THLEN VAWIHNIHNA</vt:lpstr>
      <vt:lpstr>HREMNA</vt:lpstr>
      <vt:lpstr>HREMNA</vt:lpstr>
      <vt:lpstr>HREMNA</vt:lpstr>
      <vt:lpstr>SAWRKAR ACCOUNT A HREMNA CHHUNLUHNA TUR</vt:lpstr>
      <vt:lpstr>Slide 38</vt:lpstr>
      <vt:lpstr>Slide 39</vt:lpstr>
      <vt:lpstr>THU REL TAWH ENNAWNNA</vt:lpstr>
      <vt:lpstr>REVISIONAL AUTHORITY</vt:lpstr>
      <vt:lpstr>SAWRKAR HNATHAWK HREMNA</vt:lpstr>
      <vt:lpstr>CIVIL COURT THUNEIHNA KHUAHKHIRHNA</vt:lpstr>
      <vt:lpstr>THILTHA TIH DUH VANGA HMALAK HUMHALHNA</vt:lpstr>
      <vt:lpstr> HE DAN DINCHANNA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dscoputre</dc:creator>
  <cp:lastModifiedBy>Asus</cp:lastModifiedBy>
  <cp:revision>775</cp:revision>
  <dcterms:created xsi:type="dcterms:W3CDTF">2012-04-03T15:00:09Z</dcterms:created>
  <dcterms:modified xsi:type="dcterms:W3CDTF">2018-06-09T04:11:23Z</dcterms:modified>
</cp:coreProperties>
</file>